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mp4" ContentType="video/unknown"/>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1.xml" ContentType="application/vnd.openxmlformats-officedocument.drawingml.chart+xml"/>
  <Override PartName="/ppt/drawings/drawing1.xml" ContentType="application/vnd.openxmlformats-officedocument.drawingml.chartshapes+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Override PartName="/ppt/authors.xml" ContentType="application/vnd.ms-powerpoint.author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713" r:id="rId4"/>
  </p:sldMasterIdLst>
  <p:notesMasterIdLst>
    <p:notesMasterId r:id="rId16"/>
  </p:notesMasterIdLst>
  <p:handoutMasterIdLst>
    <p:handoutMasterId r:id="rId17"/>
  </p:handoutMasterIdLst>
  <p:sldIdLst>
    <p:sldId id="415" r:id="rId5"/>
    <p:sldId id="427" r:id="rId6"/>
    <p:sldId id="429" r:id="rId7"/>
    <p:sldId id="417" r:id="rId8"/>
    <p:sldId id="423" r:id="rId9"/>
    <p:sldId id="424" r:id="rId10"/>
    <p:sldId id="416" r:id="rId11"/>
    <p:sldId id="434" r:id="rId12"/>
    <p:sldId id="433" r:id="rId13"/>
    <p:sldId id="422" r:id="rId14"/>
    <p:sldId id="39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 uri="{2D200454-40CA-4A62-9FC3-DE9A4176ACB9}">
      <p15:notesGuideLst xmlns:p15="http://schemas.microsoft.com/office/powerpoint/2012/main" xmlns=""/>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loop="1" showNarration="1">
    <p:kiosk/>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1E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8A107856-5554-42FB-B03E-39F5DBC370B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398" autoAdjust="0"/>
    <p:restoredTop sz="96327" autoAdjust="0"/>
  </p:normalViewPr>
  <p:slideViewPr>
    <p:cSldViewPr snapToGrid="0">
      <p:cViewPr>
        <p:scale>
          <a:sx n="100" d="100"/>
          <a:sy n="100" d="100"/>
        </p:scale>
        <p:origin x="-852" y="-43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showGuides="1">
      <p:cViewPr varScale="1">
        <p:scale>
          <a:sx n="58" d="100"/>
          <a:sy n="58" d="100"/>
        </p:scale>
        <p:origin x="3240"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 Id="rId27" Type="http://schemas.microsoft.com/office/2018/10/relationships/authors" Target="authors.xml"/></Relationships>
</file>

<file path=ppt/charts/_rels/chart1.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oleObject" Target="file:///C:\Users\User\Downloads\New%20Microsoft%20Excel%20Worksheet.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1753159497356088E-2"/>
          <c:y val="3.9024380251102941E-2"/>
          <c:w val="0.78854411576136718"/>
          <c:h val="0.86682930239311107"/>
        </c:manualLayout>
      </c:layout>
      <c:barChart>
        <c:barDir val="col"/>
        <c:grouping val="clustered"/>
        <c:varyColors val="0"/>
        <c:ser>
          <c:idx val="0"/>
          <c:order val="0"/>
          <c:invertIfNegative val="0"/>
          <c:cat>
            <c:strRef>
              <c:f>Sheet1!$B$1:$D$1</c:f>
              <c:strCache>
                <c:ptCount val="3"/>
                <c:pt idx="0">
                  <c:v>Revenue (BDT in Million)</c:v>
                </c:pt>
                <c:pt idx="1">
                  <c:v>Cost of Goods Sold (BDT)</c:v>
                </c:pt>
                <c:pt idx="2">
                  <c:v>Profit (BDT)</c:v>
                </c:pt>
              </c:strCache>
            </c:strRef>
          </c:cat>
          <c:val>
            <c:numRef>
              <c:f>Sheet1!$B$2:$D$2</c:f>
              <c:numCache>
                <c:formatCode>General</c:formatCode>
                <c:ptCount val="3"/>
                <c:pt idx="0">
                  <c:v>500</c:v>
                </c:pt>
                <c:pt idx="1">
                  <c:v>350</c:v>
                </c:pt>
                <c:pt idx="2">
                  <c:v>150</c:v>
                </c:pt>
              </c:numCache>
            </c:numRef>
          </c:val>
        </c:ser>
        <c:ser>
          <c:idx val="1"/>
          <c:order val="1"/>
          <c:invertIfNegative val="0"/>
          <c:cat>
            <c:strRef>
              <c:f>Sheet1!$B$1:$D$1</c:f>
              <c:strCache>
                <c:ptCount val="3"/>
                <c:pt idx="0">
                  <c:v>Revenue (BDT in Million)</c:v>
                </c:pt>
                <c:pt idx="1">
                  <c:v>Cost of Goods Sold (BDT)</c:v>
                </c:pt>
                <c:pt idx="2">
                  <c:v>Profit (BDT)</c:v>
                </c:pt>
              </c:strCache>
            </c:strRef>
          </c:cat>
          <c:val>
            <c:numRef>
              <c:f>Sheet1!$B$3:$D$3</c:f>
              <c:numCache>
                <c:formatCode>General</c:formatCode>
                <c:ptCount val="3"/>
                <c:pt idx="0">
                  <c:v>550</c:v>
                </c:pt>
                <c:pt idx="1">
                  <c:v>375</c:v>
                </c:pt>
                <c:pt idx="2">
                  <c:v>175</c:v>
                </c:pt>
              </c:numCache>
            </c:numRef>
          </c:val>
        </c:ser>
        <c:dLbls>
          <c:showLegendKey val="0"/>
          <c:showVal val="0"/>
          <c:showCatName val="0"/>
          <c:showSerName val="0"/>
          <c:showPercent val="0"/>
          <c:showBubbleSize val="0"/>
        </c:dLbls>
        <c:gapWidth val="150"/>
        <c:axId val="39643776"/>
        <c:axId val="39645952"/>
      </c:barChart>
      <c:catAx>
        <c:axId val="39643776"/>
        <c:scaling>
          <c:orientation val="minMax"/>
        </c:scaling>
        <c:delete val="0"/>
        <c:axPos val="b"/>
        <c:majorTickMark val="out"/>
        <c:minorTickMark val="none"/>
        <c:tickLblPos val="nextTo"/>
        <c:txPr>
          <a:bodyPr/>
          <a:lstStyle/>
          <a:p>
            <a:pPr>
              <a:defRPr b="1"/>
            </a:pPr>
            <a:endParaRPr lang="en-US"/>
          </a:p>
        </c:txPr>
        <c:crossAx val="39645952"/>
        <c:crosses val="autoZero"/>
        <c:auto val="1"/>
        <c:lblAlgn val="ctr"/>
        <c:lblOffset val="100"/>
        <c:noMultiLvlLbl val="0"/>
      </c:catAx>
      <c:valAx>
        <c:axId val="39645952"/>
        <c:scaling>
          <c:orientation val="minMax"/>
        </c:scaling>
        <c:delete val="0"/>
        <c:axPos val="l"/>
        <c:majorGridlines/>
        <c:numFmt formatCode="General" sourceLinked="1"/>
        <c:majorTickMark val="out"/>
        <c:minorTickMark val="none"/>
        <c:tickLblPos val="nextTo"/>
        <c:txPr>
          <a:bodyPr/>
          <a:lstStyle/>
          <a:p>
            <a:pPr>
              <a:defRPr b="1"/>
            </a:pPr>
            <a:endParaRPr lang="en-US"/>
          </a:p>
        </c:txPr>
        <c:crossAx val="39643776"/>
        <c:crosses val="autoZero"/>
        <c:crossBetween val="between"/>
      </c:valAx>
      <c:spPr>
        <a:gradFill rotWithShape="1">
          <a:gsLst>
            <a:gs pos="0">
              <a:schemeClr val="accent5">
                <a:tint val="50000"/>
                <a:satMod val="300000"/>
              </a:schemeClr>
            </a:gs>
            <a:gs pos="35000">
              <a:schemeClr val="accent5">
                <a:tint val="37000"/>
                <a:satMod val="300000"/>
              </a:schemeClr>
            </a:gs>
            <a:gs pos="100000">
              <a:schemeClr val="accent5">
                <a:tint val="15000"/>
                <a:satMod val="350000"/>
              </a:schemeClr>
            </a:gs>
          </a:gsLst>
          <a:lin ang="16200000" scaled="1"/>
        </a:gradFill>
        <a:ln w="9525" cap="flat" cmpd="sng" algn="ctr">
          <a:solidFill>
            <a:schemeClr val="accent5">
              <a:shade val="95000"/>
              <a:satMod val="105000"/>
            </a:schemeClr>
          </a:solidFill>
          <a:prstDash val="solid"/>
        </a:ln>
        <a:effectLst>
          <a:outerShdw blurRad="40000" dist="20000" dir="5400000" rotWithShape="0">
            <a:srgbClr val="000000">
              <a:alpha val="38000"/>
            </a:srgbClr>
          </a:outerShdw>
        </a:effectLst>
      </c:spPr>
    </c:plotArea>
    <c:legend>
      <c:legendPos val="r"/>
      <c:layout/>
      <c:overlay val="0"/>
    </c:legend>
    <c:plotVisOnly val="1"/>
    <c:dispBlanksAs val="gap"/>
    <c:showDLblsOverMax val="0"/>
  </c:chart>
  <c:spPr>
    <a:solidFill>
      <a:schemeClr val="bg1"/>
    </a:solidFill>
    <a:ln>
      <a:solidFill>
        <a:schemeClr val="accent1"/>
      </a:solidFill>
    </a:ln>
  </c:spPr>
  <c:externalData r:id="rId1">
    <c:autoUpdate val="0"/>
  </c:externalData>
  <c:userShapes r:id="rId2"/>
</c:chartSpace>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5BEDB1C-1ACD-4146-93D4-2DF74C86CAFA}" type="doc">
      <dgm:prSet loTypeId="urn:microsoft.com/office/officeart/2005/8/layout/process4" loCatId="list" qsTypeId="urn:microsoft.com/office/officeart/2005/8/quickstyle/simple2" qsCatId="simple" csTypeId="urn:microsoft.com/office/officeart/2005/8/colors/accent0_1" csCatId="mainScheme" phldr="1"/>
      <dgm:spPr/>
      <dgm:t>
        <a:bodyPr/>
        <a:lstStyle/>
        <a:p>
          <a:endParaRPr lang="en-GB"/>
        </a:p>
      </dgm:t>
    </dgm:pt>
    <dgm:pt modelId="{BDABAF8B-17FE-40C1-8378-B68F0DDD71D2}">
      <dgm:prSet phldrT="[Text]" custT="1"/>
      <dgm:spPr/>
      <dgm:t>
        <a:bodyPr/>
        <a:lstStyle/>
        <a:p>
          <a:r>
            <a:rPr lang="en-GB" sz="1800" b="1" smtClean="0">
              <a:latin typeface="Calibri" pitchFamily="34" charset="0"/>
              <a:ea typeface="Calibri" pitchFamily="34" charset="0"/>
              <a:cs typeface="Calibri" pitchFamily="34" charset="0"/>
            </a:rPr>
            <a:t>Founded in 1987, one of Bangladesh's largest industrial conglomerates</a:t>
          </a:r>
          <a:endParaRPr lang="en-GB" sz="1800" b="1">
            <a:latin typeface="Calibri" pitchFamily="34" charset="0"/>
            <a:ea typeface="Calibri" pitchFamily="34" charset="0"/>
            <a:cs typeface="Calibri" pitchFamily="34" charset="0"/>
          </a:endParaRPr>
        </a:p>
      </dgm:t>
    </dgm:pt>
    <dgm:pt modelId="{F49C5092-749F-4981-A65D-A2AA322FAF94}" type="parTrans" cxnId="{EFEB2D58-DB69-4E4D-B83A-C08B3051E524}">
      <dgm:prSet/>
      <dgm:spPr/>
      <dgm:t>
        <a:bodyPr/>
        <a:lstStyle/>
        <a:p>
          <a:endParaRPr lang="en-GB"/>
        </a:p>
      </dgm:t>
    </dgm:pt>
    <dgm:pt modelId="{5E0C6819-A6AC-4544-A8B9-C3CCADBDAC82}" type="sibTrans" cxnId="{EFEB2D58-DB69-4E4D-B83A-C08B3051E524}">
      <dgm:prSet/>
      <dgm:spPr/>
      <dgm:t>
        <a:bodyPr/>
        <a:lstStyle/>
        <a:p>
          <a:endParaRPr lang="en-GB"/>
        </a:p>
      </dgm:t>
    </dgm:pt>
    <dgm:pt modelId="{9F7971F0-AE96-42D8-8315-9050AB363276}">
      <dgm:prSet phldrT="[Text]" custT="1"/>
      <dgm:spPr/>
      <dgm:t>
        <a:bodyPr/>
        <a:lstStyle/>
        <a:p>
          <a:r>
            <a:rPr lang="en-GB" sz="1800" b="1" smtClean="0">
              <a:latin typeface="Calibri" pitchFamily="34" charset="0"/>
              <a:ea typeface="Calibri" pitchFamily="34" charset="0"/>
              <a:cs typeface="Calibri" pitchFamily="34" charset="0"/>
            </a:rPr>
            <a:t>Core industries: real estate, paper, cement, steel, and more.</a:t>
          </a:r>
          <a:endParaRPr lang="en-GB" sz="1800" b="1">
            <a:latin typeface="Calibri" pitchFamily="34" charset="0"/>
            <a:ea typeface="Calibri" pitchFamily="34" charset="0"/>
            <a:cs typeface="Calibri" pitchFamily="34" charset="0"/>
          </a:endParaRPr>
        </a:p>
      </dgm:t>
    </dgm:pt>
    <dgm:pt modelId="{8FB08D84-1B24-4605-9B0A-B2D6431C2D2C}" type="parTrans" cxnId="{8B8A104D-3201-44C4-AEFE-757610A8C3B2}">
      <dgm:prSet/>
      <dgm:spPr/>
      <dgm:t>
        <a:bodyPr/>
        <a:lstStyle/>
        <a:p>
          <a:endParaRPr lang="en-GB"/>
        </a:p>
      </dgm:t>
    </dgm:pt>
    <dgm:pt modelId="{44EE9066-01CA-4372-93F6-F603B94D2C70}" type="sibTrans" cxnId="{8B8A104D-3201-44C4-AEFE-757610A8C3B2}">
      <dgm:prSet/>
      <dgm:spPr/>
      <dgm:t>
        <a:bodyPr/>
        <a:lstStyle/>
        <a:p>
          <a:endParaRPr lang="en-GB"/>
        </a:p>
      </dgm:t>
    </dgm:pt>
    <dgm:pt modelId="{30612FA7-B53A-4569-804B-D784829FC9B3}">
      <dgm:prSet custT="1"/>
      <dgm:spPr/>
      <dgm:t>
        <a:bodyPr/>
        <a:lstStyle/>
        <a:p>
          <a:r>
            <a:rPr lang="en-GB" sz="1800" b="1" smtClean="0">
              <a:latin typeface="Calibri" pitchFamily="34" charset="0"/>
              <a:ea typeface="Calibri" pitchFamily="34" charset="0"/>
              <a:cs typeface="Calibri" pitchFamily="34" charset="0"/>
            </a:rPr>
            <a:t>Vision: To lead in every sector they operate</a:t>
          </a:r>
          <a:endParaRPr lang="en-GB" sz="1800" b="1">
            <a:latin typeface="Calibri" pitchFamily="34" charset="0"/>
            <a:ea typeface="Calibri" pitchFamily="34" charset="0"/>
            <a:cs typeface="Calibri" pitchFamily="34" charset="0"/>
          </a:endParaRPr>
        </a:p>
      </dgm:t>
    </dgm:pt>
    <dgm:pt modelId="{FED9765E-75C1-47F0-B417-D0A03E454A7D}" type="parTrans" cxnId="{79A65BC0-1F34-44D0-AA28-818484D1525B}">
      <dgm:prSet/>
      <dgm:spPr/>
      <dgm:t>
        <a:bodyPr/>
        <a:lstStyle/>
        <a:p>
          <a:endParaRPr lang="en-GB"/>
        </a:p>
      </dgm:t>
    </dgm:pt>
    <dgm:pt modelId="{3519B4B8-4935-4829-9AA5-F61EE4B99AAD}" type="sibTrans" cxnId="{79A65BC0-1F34-44D0-AA28-818484D1525B}">
      <dgm:prSet/>
      <dgm:spPr/>
      <dgm:t>
        <a:bodyPr/>
        <a:lstStyle/>
        <a:p>
          <a:endParaRPr lang="en-GB"/>
        </a:p>
      </dgm:t>
    </dgm:pt>
    <dgm:pt modelId="{67737592-9B94-42D8-850C-6A28E0805F6A}">
      <dgm:prSet custT="1"/>
      <dgm:spPr/>
      <dgm:t>
        <a:bodyPr/>
        <a:lstStyle/>
        <a:p>
          <a:r>
            <a:rPr lang="en-GB" sz="1800" b="1" smtClean="0">
              <a:latin typeface="Calibri" pitchFamily="34" charset="0"/>
              <a:ea typeface="Calibri" pitchFamily="34" charset="0"/>
              <a:cs typeface="Calibri" pitchFamily="34" charset="0"/>
            </a:rPr>
            <a:t>Mission: Driving economic growth and quality lifestyle for Bangladesh.</a:t>
          </a:r>
          <a:endParaRPr lang="en-GB" sz="1800" b="1">
            <a:latin typeface="Calibri" pitchFamily="34" charset="0"/>
            <a:ea typeface="Calibri" pitchFamily="34" charset="0"/>
            <a:cs typeface="Calibri" pitchFamily="34" charset="0"/>
          </a:endParaRPr>
        </a:p>
      </dgm:t>
    </dgm:pt>
    <dgm:pt modelId="{09631094-AA57-45E4-BA6E-3F5AC32D6836}" type="parTrans" cxnId="{22639831-19E6-4898-B9A2-1D5C24114FF0}">
      <dgm:prSet/>
      <dgm:spPr/>
      <dgm:t>
        <a:bodyPr/>
        <a:lstStyle/>
        <a:p>
          <a:endParaRPr lang="en-GB"/>
        </a:p>
      </dgm:t>
    </dgm:pt>
    <dgm:pt modelId="{33F6321B-843B-4E02-9BF1-DDC9DDDBF9D5}" type="sibTrans" cxnId="{22639831-19E6-4898-B9A2-1D5C24114FF0}">
      <dgm:prSet/>
      <dgm:spPr/>
      <dgm:t>
        <a:bodyPr/>
        <a:lstStyle/>
        <a:p>
          <a:endParaRPr lang="en-GB"/>
        </a:p>
      </dgm:t>
    </dgm:pt>
    <dgm:pt modelId="{141E7935-DE67-4601-BBE6-F7FAD6D1CF66}" type="pres">
      <dgm:prSet presAssocID="{95BEDB1C-1ACD-4146-93D4-2DF74C86CAFA}" presName="Name0" presStyleCnt="0">
        <dgm:presLayoutVars>
          <dgm:dir/>
          <dgm:animLvl val="lvl"/>
          <dgm:resizeHandles val="exact"/>
        </dgm:presLayoutVars>
      </dgm:prSet>
      <dgm:spPr/>
      <dgm:t>
        <a:bodyPr/>
        <a:lstStyle/>
        <a:p>
          <a:endParaRPr lang="en-GB"/>
        </a:p>
      </dgm:t>
    </dgm:pt>
    <dgm:pt modelId="{E403927D-F0D8-4E3A-B230-D06CFCF0075A}" type="pres">
      <dgm:prSet presAssocID="{30612FA7-B53A-4569-804B-D784829FC9B3}" presName="boxAndChildren" presStyleCnt="0"/>
      <dgm:spPr/>
    </dgm:pt>
    <dgm:pt modelId="{1EB51D59-231F-4134-9DC8-EFD44FC19D0B}" type="pres">
      <dgm:prSet presAssocID="{30612FA7-B53A-4569-804B-D784829FC9B3}" presName="parentTextBox" presStyleLbl="node1" presStyleIdx="0" presStyleCnt="4"/>
      <dgm:spPr/>
      <dgm:t>
        <a:bodyPr/>
        <a:lstStyle/>
        <a:p>
          <a:endParaRPr lang="en-GB"/>
        </a:p>
      </dgm:t>
    </dgm:pt>
    <dgm:pt modelId="{ACD5410F-2704-42BA-A81E-68A91BEA5F63}" type="pres">
      <dgm:prSet presAssocID="{33F6321B-843B-4E02-9BF1-DDC9DDDBF9D5}" presName="sp" presStyleCnt="0"/>
      <dgm:spPr/>
    </dgm:pt>
    <dgm:pt modelId="{ED0A60FC-8029-4489-9604-A2E5E27A7D5D}" type="pres">
      <dgm:prSet presAssocID="{67737592-9B94-42D8-850C-6A28E0805F6A}" presName="arrowAndChildren" presStyleCnt="0"/>
      <dgm:spPr/>
    </dgm:pt>
    <dgm:pt modelId="{1565B6DA-C215-4446-A831-3FDEA8B64AE5}" type="pres">
      <dgm:prSet presAssocID="{67737592-9B94-42D8-850C-6A28E0805F6A}" presName="parentTextArrow" presStyleLbl="node1" presStyleIdx="1" presStyleCnt="4"/>
      <dgm:spPr/>
      <dgm:t>
        <a:bodyPr/>
        <a:lstStyle/>
        <a:p>
          <a:endParaRPr lang="en-GB"/>
        </a:p>
      </dgm:t>
    </dgm:pt>
    <dgm:pt modelId="{99BC1F94-E597-411C-8AC8-C55E7E4401B0}" type="pres">
      <dgm:prSet presAssocID="{44EE9066-01CA-4372-93F6-F603B94D2C70}" presName="sp" presStyleCnt="0"/>
      <dgm:spPr/>
    </dgm:pt>
    <dgm:pt modelId="{F527B295-873E-486B-8789-0F329E9D995F}" type="pres">
      <dgm:prSet presAssocID="{9F7971F0-AE96-42D8-8315-9050AB363276}" presName="arrowAndChildren" presStyleCnt="0"/>
      <dgm:spPr/>
    </dgm:pt>
    <dgm:pt modelId="{4B22E4AA-0371-4E93-867C-D9DCF54A222B}" type="pres">
      <dgm:prSet presAssocID="{9F7971F0-AE96-42D8-8315-9050AB363276}" presName="parentTextArrow" presStyleLbl="node1" presStyleIdx="2" presStyleCnt="4"/>
      <dgm:spPr/>
      <dgm:t>
        <a:bodyPr/>
        <a:lstStyle/>
        <a:p>
          <a:endParaRPr lang="en-GB"/>
        </a:p>
      </dgm:t>
    </dgm:pt>
    <dgm:pt modelId="{45455BCA-FF15-47DD-923E-0BC5376855C4}" type="pres">
      <dgm:prSet presAssocID="{5E0C6819-A6AC-4544-A8B9-C3CCADBDAC82}" presName="sp" presStyleCnt="0"/>
      <dgm:spPr/>
    </dgm:pt>
    <dgm:pt modelId="{20B7D687-CA1F-43C1-BF3F-36D83D0D7D30}" type="pres">
      <dgm:prSet presAssocID="{BDABAF8B-17FE-40C1-8378-B68F0DDD71D2}" presName="arrowAndChildren" presStyleCnt="0"/>
      <dgm:spPr/>
    </dgm:pt>
    <dgm:pt modelId="{0410C92E-0A3B-48E6-9FB1-4EE833D9D82C}" type="pres">
      <dgm:prSet presAssocID="{BDABAF8B-17FE-40C1-8378-B68F0DDD71D2}" presName="parentTextArrow" presStyleLbl="node1" presStyleIdx="3" presStyleCnt="4"/>
      <dgm:spPr/>
      <dgm:t>
        <a:bodyPr/>
        <a:lstStyle/>
        <a:p>
          <a:endParaRPr lang="en-GB"/>
        </a:p>
      </dgm:t>
    </dgm:pt>
  </dgm:ptLst>
  <dgm:cxnLst>
    <dgm:cxn modelId="{E3A1F9BF-A968-44A7-9A50-AE73C1F5BDD9}" type="presOf" srcId="{BDABAF8B-17FE-40C1-8378-B68F0DDD71D2}" destId="{0410C92E-0A3B-48E6-9FB1-4EE833D9D82C}" srcOrd="0" destOrd="0" presId="urn:microsoft.com/office/officeart/2005/8/layout/process4"/>
    <dgm:cxn modelId="{AC57457D-25EB-4FCE-BD49-D9A94422EDB5}" type="presOf" srcId="{30612FA7-B53A-4569-804B-D784829FC9B3}" destId="{1EB51D59-231F-4134-9DC8-EFD44FC19D0B}" srcOrd="0" destOrd="0" presId="urn:microsoft.com/office/officeart/2005/8/layout/process4"/>
    <dgm:cxn modelId="{47936690-20AD-43B4-BB04-65C3C20E4112}" type="presOf" srcId="{67737592-9B94-42D8-850C-6A28E0805F6A}" destId="{1565B6DA-C215-4446-A831-3FDEA8B64AE5}" srcOrd="0" destOrd="0" presId="urn:microsoft.com/office/officeart/2005/8/layout/process4"/>
    <dgm:cxn modelId="{22639831-19E6-4898-B9A2-1D5C24114FF0}" srcId="{95BEDB1C-1ACD-4146-93D4-2DF74C86CAFA}" destId="{67737592-9B94-42D8-850C-6A28E0805F6A}" srcOrd="2" destOrd="0" parTransId="{09631094-AA57-45E4-BA6E-3F5AC32D6836}" sibTransId="{33F6321B-843B-4E02-9BF1-DDC9DDDBF9D5}"/>
    <dgm:cxn modelId="{A8A68234-C5DA-4AD4-8FA8-822EB602E699}" type="presOf" srcId="{95BEDB1C-1ACD-4146-93D4-2DF74C86CAFA}" destId="{141E7935-DE67-4601-BBE6-F7FAD6D1CF66}" srcOrd="0" destOrd="0" presId="urn:microsoft.com/office/officeart/2005/8/layout/process4"/>
    <dgm:cxn modelId="{79A65BC0-1F34-44D0-AA28-818484D1525B}" srcId="{95BEDB1C-1ACD-4146-93D4-2DF74C86CAFA}" destId="{30612FA7-B53A-4569-804B-D784829FC9B3}" srcOrd="3" destOrd="0" parTransId="{FED9765E-75C1-47F0-B417-D0A03E454A7D}" sibTransId="{3519B4B8-4935-4829-9AA5-F61EE4B99AAD}"/>
    <dgm:cxn modelId="{EFEB2D58-DB69-4E4D-B83A-C08B3051E524}" srcId="{95BEDB1C-1ACD-4146-93D4-2DF74C86CAFA}" destId="{BDABAF8B-17FE-40C1-8378-B68F0DDD71D2}" srcOrd="0" destOrd="0" parTransId="{F49C5092-749F-4981-A65D-A2AA322FAF94}" sibTransId="{5E0C6819-A6AC-4544-A8B9-C3CCADBDAC82}"/>
    <dgm:cxn modelId="{8B8A104D-3201-44C4-AEFE-757610A8C3B2}" srcId="{95BEDB1C-1ACD-4146-93D4-2DF74C86CAFA}" destId="{9F7971F0-AE96-42D8-8315-9050AB363276}" srcOrd="1" destOrd="0" parTransId="{8FB08D84-1B24-4605-9B0A-B2D6431C2D2C}" sibTransId="{44EE9066-01CA-4372-93F6-F603B94D2C70}"/>
    <dgm:cxn modelId="{FCDA17CF-30C9-4641-84C0-A2E59F319D0F}" type="presOf" srcId="{9F7971F0-AE96-42D8-8315-9050AB363276}" destId="{4B22E4AA-0371-4E93-867C-D9DCF54A222B}" srcOrd="0" destOrd="0" presId="urn:microsoft.com/office/officeart/2005/8/layout/process4"/>
    <dgm:cxn modelId="{B24D6914-9E15-487B-A31E-7973A8C0AF70}" type="presParOf" srcId="{141E7935-DE67-4601-BBE6-F7FAD6D1CF66}" destId="{E403927D-F0D8-4E3A-B230-D06CFCF0075A}" srcOrd="0" destOrd="0" presId="urn:microsoft.com/office/officeart/2005/8/layout/process4"/>
    <dgm:cxn modelId="{498237DA-1719-4991-BAED-40DA4FE36675}" type="presParOf" srcId="{E403927D-F0D8-4E3A-B230-D06CFCF0075A}" destId="{1EB51D59-231F-4134-9DC8-EFD44FC19D0B}" srcOrd="0" destOrd="0" presId="urn:microsoft.com/office/officeart/2005/8/layout/process4"/>
    <dgm:cxn modelId="{F4A72662-845D-425B-A309-03B284269F9D}" type="presParOf" srcId="{141E7935-DE67-4601-BBE6-F7FAD6D1CF66}" destId="{ACD5410F-2704-42BA-A81E-68A91BEA5F63}" srcOrd="1" destOrd="0" presId="urn:microsoft.com/office/officeart/2005/8/layout/process4"/>
    <dgm:cxn modelId="{87C505B3-E2A5-4A97-B662-CBAC597ECC31}" type="presParOf" srcId="{141E7935-DE67-4601-BBE6-F7FAD6D1CF66}" destId="{ED0A60FC-8029-4489-9604-A2E5E27A7D5D}" srcOrd="2" destOrd="0" presId="urn:microsoft.com/office/officeart/2005/8/layout/process4"/>
    <dgm:cxn modelId="{9DEC6572-D66E-4653-8137-12FF687341CC}" type="presParOf" srcId="{ED0A60FC-8029-4489-9604-A2E5E27A7D5D}" destId="{1565B6DA-C215-4446-A831-3FDEA8B64AE5}" srcOrd="0" destOrd="0" presId="urn:microsoft.com/office/officeart/2005/8/layout/process4"/>
    <dgm:cxn modelId="{2DC3313F-FFAF-4F66-8154-D1EE4275B213}" type="presParOf" srcId="{141E7935-DE67-4601-BBE6-F7FAD6D1CF66}" destId="{99BC1F94-E597-411C-8AC8-C55E7E4401B0}" srcOrd="3" destOrd="0" presId="urn:microsoft.com/office/officeart/2005/8/layout/process4"/>
    <dgm:cxn modelId="{E0969A48-0066-4E25-9BF3-D8D7E6B8AE2E}" type="presParOf" srcId="{141E7935-DE67-4601-BBE6-F7FAD6D1CF66}" destId="{F527B295-873E-486B-8789-0F329E9D995F}" srcOrd="4" destOrd="0" presId="urn:microsoft.com/office/officeart/2005/8/layout/process4"/>
    <dgm:cxn modelId="{26102AC9-B332-4324-90CD-685F6D602327}" type="presParOf" srcId="{F527B295-873E-486B-8789-0F329E9D995F}" destId="{4B22E4AA-0371-4E93-867C-D9DCF54A222B}" srcOrd="0" destOrd="0" presId="urn:microsoft.com/office/officeart/2005/8/layout/process4"/>
    <dgm:cxn modelId="{8CB5EB9A-1520-4A0D-AAA6-8B99773B19C2}" type="presParOf" srcId="{141E7935-DE67-4601-BBE6-F7FAD6D1CF66}" destId="{45455BCA-FF15-47DD-923E-0BC5376855C4}" srcOrd="5" destOrd="0" presId="urn:microsoft.com/office/officeart/2005/8/layout/process4"/>
    <dgm:cxn modelId="{3B18E3C8-88F1-4B9E-8F47-229C1BDCE25F}" type="presParOf" srcId="{141E7935-DE67-4601-BBE6-F7FAD6D1CF66}" destId="{20B7D687-CA1F-43C1-BF3F-36D83D0D7D30}" srcOrd="6" destOrd="0" presId="urn:microsoft.com/office/officeart/2005/8/layout/process4"/>
    <dgm:cxn modelId="{6B9AE9C7-C7ED-4890-8934-59327707C9B4}" type="presParOf" srcId="{20B7D687-CA1F-43C1-BF3F-36D83D0D7D30}" destId="{0410C92E-0A3B-48E6-9FB1-4EE833D9D82C}"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5B74B16-95C7-4999-B26F-0E9E37A2112A}" type="doc">
      <dgm:prSet loTypeId="urn:microsoft.com/office/officeart/2005/8/layout/vProcess5" loCatId="process" qsTypeId="urn:microsoft.com/office/officeart/2005/8/quickstyle/simple1" qsCatId="simple" csTypeId="urn:microsoft.com/office/officeart/2005/8/colors/accent2_1" csCatId="accent2" phldr="1"/>
      <dgm:spPr/>
      <dgm:t>
        <a:bodyPr/>
        <a:lstStyle/>
        <a:p>
          <a:endParaRPr lang="en-GB"/>
        </a:p>
      </dgm:t>
    </dgm:pt>
    <dgm:pt modelId="{863AFF67-02DE-45DA-8475-204A44816C7C}">
      <dgm:prSet phldrT="[Text]" custT="1"/>
      <dgm:spPr/>
      <dgm:t>
        <a:bodyPr/>
        <a:lstStyle/>
        <a:p>
          <a:r>
            <a:rPr lang="en-GB" sz="1800" b="1" err="1" smtClean="0">
              <a:latin typeface="Calibri" pitchFamily="34" charset="0"/>
              <a:ea typeface="Calibri" pitchFamily="34" charset="0"/>
              <a:cs typeface="Calibri" pitchFamily="34" charset="0"/>
            </a:rPr>
            <a:t>Bashundhara</a:t>
          </a:r>
          <a:r>
            <a:rPr lang="en-GB" sz="1800" b="1" smtClean="0">
              <a:latin typeface="Calibri" pitchFamily="34" charset="0"/>
              <a:ea typeface="Calibri" pitchFamily="34" charset="0"/>
              <a:cs typeface="Calibri" pitchFamily="34" charset="0"/>
            </a:rPr>
            <a:t> Paper: Exporting eco-friendly paper products worldwide</a:t>
          </a:r>
          <a:r>
            <a:rPr lang="en-GB" sz="1800" smtClean="0">
              <a:latin typeface="Calibri" pitchFamily="34" charset="0"/>
              <a:ea typeface="Calibri" pitchFamily="34" charset="0"/>
              <a:cs typeface="Calibri" pitchFamily="34" charset="0"/>
            </a:rPr>
            <a:t>.</a:t>
          </a:r>
          <a:endParaRPr lang="en-GB" sz="1800">
            <a:latin typeface="Calibri" pitchFamily="34" charset="0"/>
            <a:ea typeface="Calibri" pitchFamily="34" charset="0"/>
            <a:cs typeface="Calibri" pitchFamily="34" charset="0"/>
          </a:endParaRPr>
        </a:p>
      </dgm:t>
    </dgm:pt>
    <dgm:pt modelId="{F8AAE65D-EAE6-4E65-AC6B-1BA969844D63}" type="parTrans" cxnId="{382F7D0C-61E2-4EE5-A125-ABF9F1E44282}">
      <dgm:prSet/>
      <dgm:spPr/>
      <dgm:t>
        <a:bodyPr/>
        <a:lstStyle/>
        <a:p>
          <a:endParaRPr lang="en-GB"/>
        </a:p>
      </dgm:t>
    </dgm:pt>
    <dgm:pt modelId="{7EA31F07-08F9-4CB5-B97B-DCDD1A7341D5}" type="sibTrans" cxnId="{382F7D0C-61E2-4EE5-A125-ABF9F1E44282}">
      <dgm:prSet/>
      <dgm:spPr/>
      <dgm:t>
        <a:bodyPr/>
        <a:lstStyle/>
        <a:p>
          <a:endParaRPr lang="en-GB"/>
        </a:p>
      </dgm:t>
    </dgm:pt>
    <dgm:pt modelId="{89380532-B5E9-456E-A03B-982D8A09628A}">
      <dgm:prSet phldrT="[Text]" custT="1"/>
      <dgm:spPr/>
      <dgm:t>
        <a:bodyPr/>
        <a:lstStyle/>
        <a:p>
          <a:r>
            <a:rPr lang="en-GB" sz="1800" b="1" err="1" smtClean="0">
              <a:latin typeface="Calibri" pitchFamily="34" charset="0"/>
              <a:ea typeface="Calibri" pitchFamily="34" charset="0"/>
              <a:cs typeface="Calibri" pitchFamily="34" charset="0"/>
            </a:rPr>
            <a:t>Bashundhara</a:t>
          </a:r>
          <a:r>
            <a:rPr lang="en-GB" sz="1800" b="1" smtClean="0">
              <a:latin typeface="Calibri" pitchFamily="34" charset="0"/>
              <a:ea typeface="Calibri" pitchFamily="34" charset="0"/>
              <a:cs typeface="Calibri" pitchFamily="34" charset="0"/>
            </a:rPr>
            <a:t> LP Gas: Reliable and safe energy solutions.</a:t>
          </a:r>
          <a:endParaRPr lang="en-GB" sz="1800" b="1">
            <a:latin typeface="Calibri" pitchFamily="34" charset="0"/>
            <a:ea typeface="Calibri" pitchFamily="34" charset="0"/>
            <a:cs typeface="Calibri" pitchFamily="34" charset="0"/>
          </a:endParaRPr>
        </a:p>
      </dgm:t>
    </dgm:pt>
    <dgm:pt modelId="{48494A47-245D-45E8-BEC1-C57962288D09}" type="parTrans" cxnId="{D1C2FAF7-4253-405C-800F-7AE13E42061E}">
      <dgm:prSet/>
      <dgm:spPr/>
      <dgm:t>
        <a:bodyPr/>
        <a:lstStyle/>
        <a:p>
          <a:endParaRPr lang="en-GB"/>
        </a:p>
      </dgm:t>
    </dgm:pt>
    <dgm:pt modelId="{AC1CF91B-2558-4221-A723-0335DC793CC3}" type="sibTrans" cxnId="{D1C2FAF7-4253-405C-800F-7AE13E42061E}">
      <dgm:prSet/>
      <dgm:spPr/>
      <dgm:t>
        <a:bodyPr/>
        <a:lstStyle/>
        <a:p>
          <a:endParaRPr lang="en-GB"/>
        </a:p>
      </dgm:t>
    </dgm:pt>
    <dgm:pt modelId="{A7D61350-6809-467D-89B3-66DECCEBE69C}">
      <dgm:prSet phldrT="[Text]" custT="1"/>
      <dgm:spPr/>
      <dgm:t>
        <a:bodyPr/>
        <a:lstStyle/>
        <a:p>
          <a:r>
            <a:rPr lang="en-GB" sz="1800" b="1" err="1" smtClean="0">
              <a:latin typeface="Calibri" pitchFamily="34" charset="0"/>
              <a:ea typeface="Calibri" pitchFamily="34" charset="0"/>
              <a:cs typeface="Calibri" pitchFamily="34" charset="0"/>
            </a:rPr>
            <a:t>Bashundhara</a:t>
          </a:r>
          <a:r>
            <a:rPr lang="en-GB" sz="1800" b="1" smtClean="0">
              <a:latin typeface="Calibri" pitchFamily="34" charset="0"/>
              <a:ea typeface="Calibri" pitchFamily="34" charset="0"/>
              <a:cs typeface="Calibri" pitchFamily="34" charset="0"/>
            </a:rPr>
            <a:t> Food &amp; Beverage: Diverse range of high-quality food products.</a:t>
          </a:r>
          <a:endParaRPr lang="en-GB" sz="1800" b="1">
            <a:latin typeface="Calibri" pitchFamily="34" charset="0"/>
            <a:ea typeface="Calibri" pitchFamily="34" charset="0"/>
            <a:cs typeface="Calibri" pitchFamily="34" charset="0"/>
          </a:endParaRPr>
        </a:p>
      </dgm:t>
    </dgm:pt>
    <dgm:pt modelId="{6881FFCD-AEFA-4F66-8BE5-BB7F5A9C0049}" type="parTrans" cxnId="{F5B82E63-3EB7-4A36-A7DC-E320D92EF894}">
      <dgm:prSet/>
      <dgm:spPr/>
      <dgm:t>
        <a:bodyPr/>
        <a:lstStyle/>
        <a:p>
          <a:endParaRPr lang="en-GB"/>
        </a:p>
      </dgm:t>
    </dgm:pt>
    <dgm:pt modelId="{5EA98F83-AEAD-4D04-BA18-3DD77F7F8CF9}" type="sibTrans" cxnId="{F5B82E63-3EB7-4A36-A7DC-E320D92EF894}">
      <dgm:prSet/>
      <dgm:spPr/>
      <dgm:t>
        <a:bodyPr/>
        <a:lstStyle/>
        <a:p>
          <a:endParaRPr lang="en-GB"/>
        </a:p>
      </dgm:t>
    </dgm:pt>
    <dgm:pt modelId="{9D0538A7-E103-46F2-A18C-646DC74A5128}">
      <dgm:prSet custT="1"/>
      <dgm:spPr/>
      <dgm:t>
        <a:bodyPr/>
        <a:lstStyle/>
        <a:p>
          <a:pPr algn="l"/>
          <a:r>
            <a:rPr lang="en-GB" sz="1800" b="1" err="1" smtClean="0">
              <a:latin typeface="Calibri" pitchFamily="34" charset="0"/>
              <a:ea typeface="Calibri" pitchFamily="34" charset="0"/>
              <a:cs typeface="Calibri" pitchFamily="34" charset="0"/>
            </a:rPr>
            <a:t>Bashundhara</a:t>
          </a:r>
          <a:r>
            <a:rPr lang="en-GB" sz="1800" b="1" smtClean="0">
              <a:latin typeface="Calibri" pitchFamily="34" charset="0"/>
              <a:ea typeface="Calibri" pitchFamily="34" charset="0"/>
              <a:cs typeface="Calibri" pitchFamily="34" charset="0"/>
            </a:rPr>
            <a:t> Cement: One of the largest cement producers in Bangladesh.</a:t>
          </a:r>
          <a:endParaRPr lang="en-GB" sz="1800" b="1">
            <a:latin typeface="Calibri" pitchFamily="34" charset="0"/>
            <a:ea typeface="Calibri" pitchFamily="34" charset="0"/>
            <a:cs typeface="Calibri" pitchFamily="34" charset="0"/>
          </a:endParaRPr>
        </a:p>
      </dgm:t>
    </dgm:pt>
    <dgm:pt modelId="{45323D53-602E-4267-BBD5-262921697811}" type="parTrans" cxnId="{7E4A7A7B-9482-4BA8-A21E-244F2E04F4B7}">
      <dgm:prSet/>
      <dgm:spPr/>
      <dgm:t>
        <a:bodyPr/>
        <a:lstStyle/>
        <a:p>
          <a:endParaRPr lang="en-GB"/>
        </a:p>
      </dgm:t>
    </dgm:pt>
    <dgm:pt modelId="{916D5E72-D864-44FF-9B9E-1B622E3E214A}" type="sibTrans" cxnId="{7E4A7A7B-9482-4BA8-A21E-244F2E04F4B7}">
      <dgm:prSet/>
      <dgm:spPr/>
      <dgm:t>
        <a:bodyPr/>
        <a:lstStyle/>
        <a:p>
          <a:endParaRPr lang="en-GB"/>
        </a:p>
      </dgm:t>
    </dgm:pt>
    <dgm:pt modelId="{DB9064CF-BC60-484D-9094-65334DDDB4A5}" type="pres">
      <dgm:prSet presAssocID="{15B74B16-95C7-4999-B26F-0E9E37A2112A}" presName="outerComposite" presStyleCnt="0">
        <dgm:presLayoutVars>
          <dgm:chMax val="5"/>
          <dgm:dir/>
          <dgm:resizeHandles val="exact"/>
        </dgm:presLayoutVars>
      </dgm:prSet>
      <dgm:spPr/>
      <dgm:t>
        <a:bodyPr/>
        <a:lstStyle/>
        <a:p>
          <a:endParaRPr lang="en-GB"/>
        </a:p>
      </dgm:t>
    </dgm:pt>
    <dgm:pt modelId="{C7E20246-45D0-4F10-BFA8-3D929D4AAE53}" type="pres">
      <dgm:prSet presAssocID="{15B74B16-95C7-4999-B26F-0E9E37A2112A}" presName="dummyMaxCanvas" presStyleCnt="0">
        <dgm:presLayoutVars/>
      </dgm:prSet>
      <dgm:spPr/>
    </dgm:pt>
    <dgm:pt modelId="{976A97D0-D916-42D5-8443-C6CE74A33290}" type="pres">
      <dgm:prSet presAssocID="{15B74B16-95C7-4999-B26F-0E9E37A2112A}" presName="FourNodes_1" presStyleLbl="node1" presStyleIdx="0" presStyleCnt="4">
        <dgm:presLayoutVars>
          <dgm:bulletEnabled val="1"/>
        </dgm:presLayoutVars>
      </dgm:prSet>
      <dgm:spPr/>
      <dgm:t>
        <a:bodyPr/>
        <a:lstStyle/>
        <a:p>
          <a:endParaRPr lang="en-GB"/>
        </a:p>
      </dgm:t>
    </dgm:pt>
    <dgm:pt modelId="{58E978D5-D072-42DF-AC53-AE3678C4FD51}" type="pres">
      <dgm:prSet presAssocID="{15B74B16-95C7-4999-B26F-0E9E37A2112A}" presName="FourNodes_2" presStyleLbl="node1" presStyleIdx="1" presStyleCnt="4">
        <dgm:presLayoutVars>
          <dgm:bulletEnabled val="1"/>
        </dgm:presLayoutVars>
      </dgm:prSet>
      <dgm:spPr/>
      <dgm:t>
        <a:bodyPr/>
        <a:lstStyle/>
        <a:p>
          <a:endParaRPr lang="en-GB"/>
        </a:p>
      </dgm:t>
    </dgm:pt>
    <dgm:pt modelId="{B85F139D-2C30-4043-AE80-3A16C8D6BA74}" type="pres">
      <dgm:prSet presAssocID="{15B74B16-95C7-4999-B26F-0E9E37A2112A}" presName="FourNodes_3" presStyleLbl="node1" presStyleIdx="2" presStyleCnt="4">
        <dgm:presLayoutVars>
          <dgm:bulletEnabled val="1"/>
        </dgm:presLayoutVars>
      </dgm:prSet>
      <dgm:spPr/>
      <dgm:t>
        <a:bodyPr/>
        <a:lstStyle/>
        <a:p>
          <a:endParaRPr lang="en-GB"/>
        </a:p>
      </dgm:t>
    </dgm:pt>
    <dgm:pt modelId="{D164620D-A00A-4B01-A0C2-A456BAD8D60E}" type="pres">
      <dgm:prSet presAssocID="{15B74B16-95C7-4999-B26F-0E9E37A2112A}" presName="FourNodes_4" presStyleLbl="node1" presStyleIdx="3" presStyleCnt="4">
        <dgm:presLayoutVars>
          <dgm:bulletEnabled val="1"/>
        </dgm:presLayoutVars>
      </dgm:prSet>
      <dgm:spPr/>
      <dgm:t>
        <a:bodyPr/>
        <a:lstStyle/>
        <a:p>
          <a:endParaRPr lang="en-GB"/>
        </a:p>
      </dgm:t>
    </dgm:pt>
    <dgm:pt modelId="{28C48815-CC27-4D5E-BCC5-FFC525807536}" type="pres">
      <dgm:prSet presAssocID="{15B74B16-95C7-4999-B26F-0E9E37A2112A}" presName="FourConn_1-2" presStyleLbl="fgAccFollowNode1" presStyleIdx="0" presStyleCnt="3">
        <dgm:presLayoutVars>
          <dgm:bulletEnabled val="1"/>
        </dgm:presLayoutVars>
      </dgm:prSet>
      <dgm:spPr/>
      <dgm:t>
        <a:bodyPr/>
        <a:lstStyle/>
        <a:p>
          <a:endParaRPr lang="en-GB"/>
        </a:p>
      </dgm:t>
    </dgm:pt>
    <dgm:pt modelId="{F9BF7F3B-F011-4183-9417-400FAA0C29E2}" type="pres">
      <dgm:prSet presAssocID="{15B74B16-95C7-4999-B26F-0E9E37A2112A}" presName="FourConn_2-3" presStyleLbl="fgAccFollowNode1" presStyleIdx="1" presStyleCnt="3">
        <dgm:presLayoutVars>
          <dgm:bulletEnabled val="1"/>
        </dgm:presLayoutVars>
      </dgm:prSet>
      <dgm:spPr/>
      <dgm:t>
        <a:bodyPr/>
        <a:lstStyle/>
        <a:p>
          <a:endParaRPr lang="en-GB"/>
        </a:p>
      </dgm:t>
    </dgm:pt>
    <dgm:pt modelId="{745E3AFE-151A-448E-B0A1-CC6964413F35}" type="pres">
      <dgm:prSet presAssocID="{15B74B16-95C7-4999-B26F-0E9E37A2112A}" presName="FourConn_3-4" presStyleLbl="fgAccFollowNode1" presStyleIdx="2" presStyleCnt="3">
        <dgm:presLayoutVars>
          <dgm:bulletEnabled val="1"/>
        </dgm:presLayoutVars>
      </dgm:prSet>
      <dgm:spPr/>
      <dgm:t>
        <a:bodyPr/>
        <a:lstStyle/>
        <a:p>
          <a:endParaRPr lang="en-GB"/>
        </a:p>
      </dgm:t>
    </dgm:pt>
    <dgm:pt modelId="{889B0D65-C087-4160-8E45-B4CB56C3F335}" type="pres">
      <dgm:prSet presAssocID="{15B74B16-95C7-4999-B26F-0E9E37A2112A}" presName="FourNodes_1_text" presStyleLbl="node1" presStyleIdx="3" presStyleCnt="4">
        <dgm:presLayoutVars>
          <dgm:bulletEnabled val="1"/>
        </dgm:presLayoutVars>
      </dgm:prSet>
      <dgm:spPr/>
      <dgm:t>
        <a:bodyPr/>
        <a:lstStyle/>
        <a:p>
          <a:endParaRPr lang="en-GB"/>
        </a:p>
      </dgm:t>
    </dgm:pt>
    <dgm:pt modelId="{BB06F5E9-AF68-4B77-BCA9-BFFD1F92AFE9}" type="pres">
      <dgm:prSet presAssocID="{15B74B16-95C7-4999-B26F-0E9E37A2112A}" presName="FourNodes_2_text" presStyleLbl="node1" presStyleIdx="3" presStyleCnt="4">
        <dgm:presLayoutVars>
          <dgm:bulletEnabled val="1"/>
        </dgm:presLayoutVars>
      </dgm:prSet>
      <dgm:spPr/>
      <dgm:t>
        <a:bodyPr/>
        <a:lstStyle/>
        <a:p>
          <a:endParaRPr lang="en-GB"/>
        </a:p>
      </dgm:t>
    </dgm:pt>
    <dgm:pt modelId="{DCDDB6DF-74D3-4481-9A37-2B1C820606C5}" type="pres">
      <dgm:prSet presAssocID="{15B74B16-95C7-4999-B26F-0E9E37A2112A}" presName="FourNodes_3_text" presStyleLbl="node1" presStyleIdx="3" presStyleCnt="4">
        <dgm:presLayoutVars>
          <dgm:bulletEnabled val="1"/>
        </dgm:presLayoutVars>
      </dgm:prSet>
      <dgm:spPr/>
      <dgm:t>
        <a:bodyPr/>
        <a:lstStyle/>
        <a:p>
          <a:endParaRPr lang="en-GB"/>
        </a:p>
      </dgm:t>
    </dgm:pt>
    <dgm:pt modelId="{F7EC1BB5-8DF2-4ACD-93B6-BFDE4AB720DD}" type="pres">
      <dgm:prSet presAssocID="{15B74B16-95C7-4999-B26F-0E9E37A2112A}" presName="FourNodes_4_text" presStyleLbl="node1" presStyleIdx="3" presStyleCnt="4">
        <dgm:presLayoutVars>
          <dgm:bulletEnabled val="1"/>
        </dgm:presLayoutVars>
      </dgm:prSet>
      <dgm:spPr/>
      <dgm:t>
        <a:bodyPr/>
        <a:lstStyle/>
        <a:p>
          <a:endParaRPr lang="en-GB"/>
        </a:p>
      </dgm:t>
    </dgm:pt>
  </dgm:ptLst>
  <dgm:cxnLst>
    <dgm:cxn modelId="{3B0EE443-D1F8-44D6-8795-39EEF6FEEBA6}" type="presOf" srcId="{9D0538A7-E103-46F2-A18C-646DC74A5128}" destId="{889B0D65-C087-4160-8E45-B4CB56C3F335}" srcOrd="1" destOrd="0" presId="urn:microsoft.com/office/officeart/2005/8/layout/vProcess5"/>
    <dgm:cxn modelId="{D1C2FAF7-4253-405C-800F-7AE13E42061E}" srcId="{15B74B16-95C7-4999-B26F-0E9E37A2112A}" destId="{89380532-B5E9-456E-A03B-982D8A09628A}" srcOrd="2" destOrd="0" parTransId="{48494A47-245D-45E8-BEC1-C57962288D09}" sibTransId="{AC1CF91B-2558-4221-A723-0335DC793CC3}"/>
    <dgm:cxn modelId="{4264B49E-DC4F-45F7-BB34-8DFDB0BD78ED}" type="presOf" srcId="{7EA31F07-08F9-4CB5-B97B-DCDD1A7341D5}" destId="{F9BF7F3B-F011-4183-9417-400FAA0C29E2}" srcOrd="0" destOrd="0" presId="urn:microsoft.com/office/officeart/2005/8/layout/vProcess5"/>
    <dgm:cxn modelId="{05C355DB-21C5-4E3C-85F5-95CC50E30EDD}" type="presOf" srcId="{89380532-B5E9-456E-A03B-982D8A09628A}" destId="{DCDDB6DF-74D3-4481-9A37-2B1C820606C5}" srcOrd="1" destOrd="0" presId="urn:microsoft.com/office/officeart/2005/8/layout/vProcess5"/>
    <dgm:cxn modelId="{EE04089E-384F-40D6-BC55-127DDF2CFE66}" type="presOf" srcId="{89380532-B5E9-456E-A03B-982D8A09628A}" destId="{B85F139D-2C30-4043-AE80-3A16C8D6BA74}" srcOrd="0" destOrd="0" presId="urn:microsoft.com/office/officeart/2005/8/layout/vProcess5"/>
    <dgm:cxn modelId="{382F7D0C-61E2-4EE5-A125-ABF9F1E44282}" srcId="{15B74B16-95C7-4999-B26F-0E9E37A2112A}" destId="{863AFF67-02DE-45DA-8475-204A44816C7C}" srcOrd="1" destOrd="0" parTransId="{F8AAE65D-EAE6-4E65-AC6B-1BA969844D63}" sibTransId="{7EA31F07-08F9-4CB5-B97B-DCDD1A7341D5}"/>
    <dgm:cxn modelId="{D37A777B-93BF-4B3B-9C2D-3D3B41DB2DEB}" type="presOf" srcId="{AC1CF91B-2558-4221-A723-0335DC793CC3}" destId="{745E3AFE-151A-448E-B0A1-CC6964413F35}" srcOrd="0" destOrd="0" presId="urn:microsoft.com/office/officeart/2005/8/layout/vProcess5"/>
    <dgm:cxn modelId="{7E4A7A7B-9482-4BA8-A21E-244F2E04F4B7}" srcId="{15B74B16-95C7-4999-B26F-0E9E37A2112A}" destId="{9D0538A7-E103-46F2-A18C-646DC74A5128}" srcOrd="0" destOrd="0" parTransId="{45323D53-602E-4267-BBD5-262921697811}" sibTransId="{916D5E72-D864-44FF-9B9E-1B622E3E214A}"/>
    <dgm:cxn modelId="{E22547C4-0289-4ED1-93BF-83B1D2A1F071}" type="presOf" srcId="{A7D61350-6809-467D-89B3-66DECCEBE69C}" destId="{D164620D-A00A-4B01-A0C2-A456BAD8D60E}" srcOrd="0" destOrd="0" presId="urn:microsoft.com/office/officeart/2005/8/layout/vProcess5"/>
    <dgm:cxn modelId="{8168FDCD-6FB5-4A29-B243-1138C1C18781}" type="presOf" srcId="{863AFF67-02DE-45DA-8475-204A44816C7C}" destId="{58E978D5-D072-42DF-AC53-AE3678C4FD51}" srcOrd="0" destOrd="0" presId="urn:microsoft.com/office/officeart/2005/8/layout/vProcess5"/>
    <dgm:cxn modelId="{675CA804-D146-4DC4-9234-2F9AE5C336F4}" type="presOf" srcId="{916D5E72-D864-44FF-9B9E-1B622E3E214A}" destId="{28C48815-CC27-4D5E-BCC5-FFC525807536}" srcOrd="0" destOrd="0" presId="urn:microsoft.com/office/officeart/2005/8/layout/vProcess5"/>
    <dgm:cxn modelId="{F5B82E63-3EB7-4A36-A7DC-E320D92EF894}" srcId="{15B74B16-95C7-4999-B26F-0E9E37A2112A}" destId="{A7D61350-6809-467D-89B3-66DECCEBE69C}" srcOrd="3" destOrd="0" parTransId="{6881FFCD-AEFA-4F66-8BE5-BB7F5A9C0049}" sibTransId="{5EA98F83-AEAD-4D04-BA18-3DD77F7F8CF9}"/>
    <dgm:cxn modelId="{BFDBDFB9-67E7-448A-9F44-0AB79F4A84DF}" type="presOf" srcId="{863AFF67-02DE-45DA-8475-204A44816C7C}" destId="{BB06F5E9-AF68-4B77-BCA9-BFFD1F92AFE9}" srcOrd="1" destOrd="0" presId="urn:microsoft.com/office/officeart/2005/8/layout/vProcess5"/>
    <dgm:cxn modelId="{DDE80519-CE9D-4388-8F9D-F5389E1783CE}" type="presOf" srcId="{15B74B16-95C7-4999-B26F-0E9E37A2112A}" destId="{DB9064CF-BC60-484D-9094-65334DDDB4A5}" srcOrd="0" destOrd="0" presId="urn:microsoft.com/office/officeart/2005/8/layout/vProcess5"/>
    <dgm:cxn modelId="{5B0DA8BC-6446-4AE6-A057-9B17A79F8DC2}" type="presOf" srcId="{A7D61350-6809-467D-89B3-66DECCEBE69C}" destId="{F7EC1BB5-8DF2-4ACD-93B6-BFDE4AB720DD}" srcOrd="1" destOrd="0" presId="urn:microsoft.com/office/officeart/2005/8/layout/vProcess5"/>
    <dgm:cxn modelId="{45A5D710-BE61-4113-8B73-20D3D892AB32}" type="presOf" srcId="{9D0538A7-E103-46F2-A18C-646DC74A5128}" destId="{976A97D0-D916-42D5-8443-C6CE74A33290}" srcOrd="0" destOrd="0" presId="urn:microsoft.com/office/officeart/2005/8/layout/vProcess5"/>
    <dgm:cxn modelId="{565584B3-5A77-45AC-97CD-18AE54879BF3}" type="presParOf" srcId="{DB9064CF-BC60-484D-9094-65334DDDB4A5}" destId="{C7E20246-45D0-4F10-BFA8-3D929D4AAE53}" srcOrd="0" destOrd="0" presId="urn:microsoft.com/office/officeart/2005/8/layout/vProcess5"/>
    <dgm:cxn modelId="{44F43678-D5A2-4168-9FDA-A7421E0DDA60}" type="presParOf" srcId="{DB9064CF-BC60-484D-9094-65334DDDB4A5}" destId="{976A97D0-D916-42D5-8443-C6CE74A33290}" srcOrd="1" destOrd="0" presId="urn:microsoft.com/office/officeart/2005/8/layout/vProcess5"/>
    <dgm:cxn modelId="{8D20811C-4714-49FC-AC52-BB8166F0A0FC}" type="presParOf" srcId="{DB9064CF-BC60-484D-9094-65334DDDB4A5}" destId="{58E978D5-D072-42DF-AC53-AE3678C4FD51}" srcOrd="2" destOrd="0" presId="urn:microsoft.com/office/officeart/2005/8/layout/vProcess5"/>
    <dgm:cxn modelId="{86930C3A-9CF5-4CEC-B2E1-087F5ED8D0F3}" type="presParOf" srcId="{DB9064CF-BC60-484D-9094-65334DDDB4A5}" destId="{B85F139D-2C30-4043-AE80-3A16C8D6BA74}" srcOrd="3" destOrd="0" presId="urn:microsoft.com/office/officeart/2005/8/layout/vProcess5"/>
    <dgm:cxn modelId="{BC53E2BC-5B17-4007-8AD8-11CE55FAC4B6}" type="presParOf" srcId="{DB9064CF-BC60-484D-9094-65334DDDB4A5}" destId="{D164620D-A00A-4B01-A0C2-A456BAD8D60E}" srcOrd="4" destOrd="0" presId="urn:microsoft.com/office/officeart/2005/8/layout/vProcess5"/>
    <dgm:cxn modelId="{E8827D92-5AA3-4ADE-A971-69CA47AF9D43}" type="presParOf" srcId="{DB9064CF-BC60-484D-9094-65334DDDB4A5}" destId="{28C48815-CC27-4D5E-BCC5-FFC525807536}" srcOrd="5" destOrd="0" presId="urn:microsoft.com/office/officeart/2005/8/layout/vProcess5"/>
    <dgm:cxn modelId="{F52C890E-62B8-4B35-96E3-EAD8A4DD0128}" type="presParOf" srcId="{DB9064CF-BC60-484D-9094-65334DDDB4A5}" destId="{F9BF7F3B-F011-4183-9417-400FAA0C29E2}" srcOrd="6" destOrd="0" presId="urn:microsoft.com/office/officeart/2005/8/layout/vProcess5"/>
    <dgm:cxn modelId="{12E16BF8-B859-472B-A04B-4326514B15B0}" type="presParOf" srcId="{DB9064CF-BC60-484D-9094-65334DDDB4A5}" destId="{745E3AFE-151A-448E-B0A1-CC6964413F35}" srcOrd="7" destOrd="0" presId="urn:microsoft.com/office/officeart/2005/8/layout/vProcess5"/>
    <dgm:cxn modelId="{9C83FD9C-C03E-42A6-9EBB-06400F39F7F2}" type="presParOf" srcId="{DB9064CF-BC60-484D-9094-65334DDDB4A5}" destId="{889B0D65-C087-4160-8E45-B4CB56C3F335}" srcOrd="8" destOrd="0" presId="urn:microsoft.com/office/officeart/2005/8/layout/vProcess5"/>
    <dgm:cxn modelId="{A3F8EE84-57CF-4F55-8617-9CB1AE5C02F2}" type="presParOf" srcId="{DB9064CF-BC60-484D-9094-65334DDDB4A5}" destId="{BB06F5E9-AF68-4B77-BCA9-BFFD1F92AFE9}" srcOrd="9" destOrd="0" presId="urn:microsoft.com/office/officeart/2005/8/layout/vProcess5"/>
    <dgm:cxn modelId="{A9396E43-25F7-4055-B319-D256F1B90E7B}" type="presParOf" srcId="{DB9064CF-BC60-484D-9094-65334DDDB4A5}" destId="{DCDDB6DF-74D3-4481-9A37-2B1C820606C5}" srcOrd="10" destOrd="0" presId="urn:microsoft.com/office/officeart/2005/8/layout/vProcess5"/>
    <dgm:cxn modelId="{C11649F8-05C8-4479-BF00-7901920EAF64}" type="presParOf" srcId="{DB9064CF-BC60-484D-9094-65334DDDB4A5}" destId="{F7EC1BB5-8DF2-4ACD-93B6-BFDE4AB720DD}"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5BEDB1C-1ACD-4146-93D4-2DF74C86CAFA}" type="doc">
      <dgm:prSet loTypeId="urn:microsoft.com/office/officeart/2008/layout/VerticalCurvedList" loCatId="list" qsTypeId="urn:microsoft.com/office/officeart/2005/8/quickstyle/simple2" qsCatId="simple" csTypeId="urn:microsoft.com/office/officeart/2005/8/colors/accent2_1" csCatId="accent2" phldr="1"/>
      <dgm:spPr/>
      <dgm:t>
        <a:bodyPr/>
        <a:lstStyle/>
        <a:p>
          <a:endParaRPr lang="en-GB"/>
        </a:p>
      </dgm:t>
    </dgm:pt>
    <dgm:pt modelId="{BDABAF8B-17FE-40C1-8378-B68F0DDD71D2}">
      <dgm:prSet phldrT="[Text]"/>
      <dgm:spPr/>
      <dgm:t>
        <a:bodyPr/>
        <a:lstStyle/>
        <a:p>
          <a:r>
            <a:rPr lang="en-GB" smtClean="0">
              <a:latin typeface="Calibri" pitchFamily="34" charset="0"/>
              <a:ea typeface="Calibri" pitchFamily="34" charset="0"/>
              <a:cs typeface="Calibri" pitchFamily="34" charset="0"/>
            </a:rPr>
            <a:t>Education: Scholarships for underprivileged students.</a:t>
          </a:r>
          <a:endParaRPr lang="en-GB"/>
        </a:p>
      </dgm:t>
    </dgm:pt>
    <dgm:pt modelId="{F49C5092-749F-4981-A65D-A2AA322FAF94}" type="parTrans" cxnId="{EFEB2D58-DB69-4E4D-B83A-C08B3051E524}">
      <dgm:prSet/>
      <dgm:spPr/>
      <dgm:t>
        <a:bodyPr/>
        <a:lstStyle/>
        <a:p>
          <a:endParaRPr lang="en-GB"/>
        </a:p>
      </dgm:t>
    </dgm:pt>
    <dgm:pt modelId="{5E0C6819-A6AC-4544-A8B9-C3CCADBDAC82}" type="sibTrans" cxnId="{EFEB2D58-DB69-4E4D-B83A-C08B3051E524}">
      <dgm:prSet/>
      <dgm:spPr/>
      <dgm:t>
        <a:bodyPr/>
        <a:lstStyle/>
        <a:p>
          <a:endParaRPr lang="en-GB"/>
        </a:p>
      </dgm:t>
    </dgm:pt>
    <dgm:pt modelId="{9F7971F0-AE96-42D8-8315-9050AB363276}">
      <dgm:prSet phldrT="[Text]"/>
      <dgm:spPr/>
      <dgm:t>
        <a:bodyPr/>
        <a:lstStyle/>
        <a:p>
          <a:r>
            <a:rPr lang="en-GB" smtClean="0">
              <a:latin typeface="Calibri" pitchFamily="34" charset="0"/>
              <a:ea typeface="Calibri" pitchFamily="34" charset="0"/>
              <a:cs typeface="Calibri" pitchFamily="34" charset="0"/>
            </a:rPr>
            <a:t>Environment: Eco-friendly manufacturing and green initiatives.</a:t>
          </a:r>
          <a:endParaRPr lang="en-GB"/>
        </a:p>
      </dgm:t>
    </dgm:pt>
    <dgm:pt modelId="{8FB08D84-1B24-4605-9B0A-B2D6431C2D2C}" type="parTrans" cxnId="{8B8A104D-3201-44C4-AEFE-757610A8C3B2}">
      <dgm:prSet/>
      <dgm:spPr/>
      <dgm:t>
        <a:bodyPr/>
        <a:lstStyle/>
        <a:p>
          <a:endParaRPr lang="en-GB"/>
        </a:p>
      </dgm:t>
    </dgm:pt>
    <dgm:pt modelId="{44EE9066-01CA-4372-93F6-F603B94D2C70}" type="sibTrans" cxnId="{8B8A104D-3201-44C4-AEFE-757610A8C3B2}">
      <dgm:prSet/>
      <dgm:spPr/>
      <dgm:t>
        <a:bodyPr/>
        <a:lstStyle/>
        <a:p>
          <a:endParaRPr lang="en-GB"/>
        </a:p>
      </dgm:t>
    </dgm:pt>
    <dgm:pt modelId="{F6F7398B-9FFC-4A28-BD8C-FA3C9550AAED}">
      <dgm:prSet/>
      <dgm:spPr/>
      <dgm:t>
        <a:bodyPr/>
        <a:lstStyle/>
        <a:p>
          <a:r>
            <a:rPr lang="en-GB" smtClean="0">
              <a:latin typeface="Calibri" pitchFamily="34" charset="0"/>
              <a:ea typeface="Calibri" pitchFamily="34" charset="0"/>
              <a:cs typeface="Calibri" pitchFamily="34" charset="0"/>
            </a:rPr>
            <a:t>Disaster Relief: Donating supplies during natural calamities.</a:t>
          </a:r>
          <a:endParaRPr lang="en-GB"/>
        </a:p>
      </dgm:t>
    </dgm:pt>
    <dgm:pt modelId="{D7B7FD50-265B-40A8-AEFD-FE2E4CF301A4}" type="parTrans" cxnId="{0F12A529-CF5E-4E48-805E-C439375D2B3F}">
      <dgm:prSet/>
      <dgm:spPr/>
      <dgm:t>
        <a:bodyPr/>
        <a:lstStyle/>
        <a:p>
          <a:endParaRPr lang="en-GB"/>
        </a:p>
      </dgm:t>
    </dgm:pt>
    <dgm:pt modelId="{FE8345CE-6592-4D51-9524-587E19C6D1BB}" type="sibTrans" cxnId="{0F12A529-CF5E-4E48-805E-C439375D2B3F}">
      <dgm:prSet/>
      <dgm:spPr/>
      <dgm:t>
        <a:bodyPr/>
        <a:lstStyle/>
        <a:p>
          <a:endParaRPr lang="en-GB"/>
        </a:p>
      </dgm:t>
    </dgm:pt>
    <dgm:pt modelId="{21208904-C5FB-4AF3-BDBA-0922C1FC7780}">
      <dgm:prSet/>
      <dgm:spPr/>
      <dgm:t>
        <a:bodyPr/>
        <a:lstStyle/>
        <a:p>
          <a:r>
            <a:rPr lang="en-GB" smtClean="0">
              <a:latin typeface="Calibri" pitchFamily="34" charset="0"/>
              <a:ea typeface="Calibri" pitchFamily="34" charset="0"/>
              <a:cs typeface="Calibri" pitchFamily="34" charset="0"/>
            </a:rPr>
            <a:t>Sports Sponsorships: Supporting cricket and football in Bangladesh.</a:t>
          </a:r>
          <a:endParaRPr lang="en-GB"/>
        </a:p>
      </dgm:t>
    </dgm:pt>
    <dgm:pt modelId="{1A9F0A82-6D8F-4F35-B1B1-E82E8B10B547}" type="parTrans" cxnId="{B9CF4BCE-1EFA-4449-AF92-75B09BED9181}">
      <dgm:prSet/>
      <dgm:spPr/>
      <dgm:t>
        <a:bodyPr/>
        <a:lstStyle/>
        <a:p>
          <a:endParaRPr lang="en-GB"/>
        </a:p>
      </dgm:t>
    </dgm:pt>
    <dgm:pt modelId="{F80F843A-4615-4590-B2B5-4E5A36D2E571}" type="sibTrans" cxnId="{B9CF4BCE-1EFA-4449-AF92-75B09BED9181}">
      <dgm:prSet/>
      <dgm:spPr/>
      <dgm:t>
        <a:bodyPr/>
        <a:lstStyle/>
        <a:p>
          <a:endParaRPr lang="en-GB"/>
        </a:p>
      </dgm:t>
    </dgm:pt>
    <dgm:pt modelId="{4836E0B0-51D3-4067-AA44-1D029B5BEA97}" type="pres">
      <dgm:prSet presAssocID="{95BEDB1C-1ACD-4146-93D4-2DF74C86CAFA}" presName="Name0" presStyleCnt="0">
        <dgm:presLayoutVars>
          <dgm:chMax val="7"/>
          <dgm:chPref val="7"/>
          <dgm:dir/>
        </dgm:presLayoutVars>
      </dgm:prSet>
      <dgm:spPr/>
      <dgm:t>
        <a:bodyPr/>
        <a:lstStyle/>
        <a:p>
          <a:endParaRPr lang="en-GB"/>
        </a:p>
      </dgm:t>
    </dgm:pt>
    <dgm:pt modelId="{361AF2DC-0700-4519-85AB-9D9E0985339D}" type="pres">
      <dgm:prSet presAssocID="{95BEDB1C-1ACD-4146-93D4-2DF74C86CAFA}" presName="Name1" presStyleCnt="0"/>
      <dgm:spPr/>
      <dgm:t>
        <a:bodyPr/>
        <a:lstStyle/>
        <a:p>
          <a:endParaRPr lang="en-GB"/>
        </a:p>
      </dgm:t>
    </dgm:pt>
    <dgm:pt modelId="{B5B877EB-B926-487E-B01D-23ECD581F4C4}" type="pres">
      <dgm:prSet presAssocID="{95BEDB1C-1ACD-4146-93D4-2DF74C86CAFA}" presName="cycle" presStyleCnt="0"/>
      <dgm:spPr/>
      <dgm:t>
        <a:bodyPr/>
        <a:lstStyle/>
        <a:p>
          <a:endParaRPr lang="en-GB"/>
        </a:p>
      </dgm:t>
    </dgm:pt>
    <dgm:pt modelId="{71D543BB-9A39-4C71-BBA7-A8BCBA5FAF9F}" type="pres">
      <dgm:prSet presAssocID="{95BEDB1C-1ACD-4146-93D4-2DF74C86CAFA}" presName="srcNode" presStyleLbl="node1" presStyleIdx="0" presStyleCnt="4"/>
      <dgm:spPr/>
      <dgm:t>
        <a:bodyPr/>
        <a:lstStyle/>
        <a:p>
          <a:endParaRPr lang="en-GB"/>
        </a:p>
      </dgm:t>
    </dgm:pt>
    <dgm:pt modelId="{74DAE403-05D8-4483-9A58-AC0393CCD201}" type="pres">
      <dgm:prSet presAssocID="{95BEDB1C-1ACD-4146-93D4-2DF74C86CAFA}" presName="conn" presStyleLbl="parChTrans1D2" presStyleIdx="0" presStyleCnt="1"/>
      <dgm:spPr/>
      <dgm:t>
        <a:bodyPr/>
        <a:lstStyle/>
        <a:p>
          <a:endParaRPr lang="en-GB"/>
        </a:p>
      </dgm:t>
    </dgm:pt>
    <dgm:pt modelId="{D67ADC42-6849-4F6D-A01D-480C58B444E1}" type="pres">
      <dgm:prSet presAssocID="{95BEDB1C-1ACD-4146-93D4-2DF74C86CAFA}" presName="extraNode" presStyleLbl="node1" presStyleIdx="0" presStyleCnt="4"/>
      <dgm:spPr/>
      <dgm:t>
        <a:bodyPr/>
        <a:lstStyle/>
        <a:p>
          <a:endParaRPr lang="en-GB"/>
        </a:p>
      </dgm:t>
    </dgm:pt>
    <dgm:pt modelId="{C4829A82-3EFE-4CD2-8CC9-384F3B13DB6C}" type="pres">
      <dgm:prSet presAssocID="{95BEDB1C-1ACD-4146-93D4-2DF74C86CAFA}" presName="dstNode" presStyleLbl="node1" presStyleIdx="0" presStyleCnt="4"/>
      <dgm:spPr/>
      <dgm:t>
        <a:bodyPr/>
        <a:lstStyle/>
        <a:p>
          <a:endParaRPr lang="en-GB"/>
        </a:p>
      </dgm:t>
    </dgm:pt>
    <dgm:pt modelId="{3B486B4A-B57B-4710-A98E-1D9598A9FD25}" type="pres">
      <dgm:prSet presAssocID="{BDABAF8B-17FE-40C1-8378-B68F0DDD71D2}" presName="text_1" presStyleLbl="node1" presStyleIdx="0" presStyleCnt="4">
        <dgm:presLayoutVars>
          <dgm:bulletEnabled val="1"/>
        </dgm:presLayoutVars>
      </dgm:prSet>
      <dgm:spPr/>
      <dgm:t>
        <a:bodyPr/>
        <a:lstStyle/>
        <a:p>
          <a:endParaRPr lang="en-GB"/>
        </a:p>
      </dgm:t>
    </dgm:pt>
    <dgm:pt modelId="{CE14378A-948B-48B3-91C4-0C5255B04903}" type="pres">
      <dgm:prSet presAssocID="{BDABAF8B-17FE-40C1-8378-B68F0DDD71D2}" presName="accent_1" presStyleCnt="0"/>
      <dgm:spPr/>
      <dgm:t>
        <a:bodyPr/>
        <a:lstStyle/>
        <a:p>
          <a:endParaRPr lang="en-GB"/>
        </a:p>
      </dgm:t>
    </dgm:pt>
    <dgm:pt modelId="{E8F4CFE1-6324-4E81-91FA-DC1B162027F4}" type="pres">
      <dgm:prSet presAssocID="{BDABAF8B-17FE-40C1-8378-B68F0DDD71D2}" presName="accentRepeatNode" presStyleLbl="solidFgAcc1" presStyleIdx="0" presStyleCnt="4"/>
      <dgm:spPr/>
      <dgm:t>
        <a:bodyPr/>
        <a:lstStyle/>
        <a:p>
          <a:endParaRPr lang="en-GB"/>
        </a:p>
      </dgm:t>
    </dgm:pt>
    <dgm:pt modelId="{2030BE41-F939-4E43-8F2D-8D7CE71BC705}" type="pres">
      <dgm:prSet presAssocID="{9F7971F0-AE96-42D8-8315-9050AB363276}" presName="text_2" presStyleLbl="node1" presStyleIdx="1" presStyleCnt="4">
        <dgm:presLayoutVars>
          <dgm:bulletEnabled val="1"/>
        </dgm:presLayoutVars>
      </dgm:prSet>
      <dgm:spPr/>
      <dgm:t>
        <a:bodyPr/>
        <a:lstStyle/>
        <a:p>
          <a:endParaRPr lang="en-GB"/>
        </a:p>
      </dgm:t>
    </dgm:pt>
    <dgm:pt modelId="{C4C1E543-04AB-444E-ABAC-4CF2154A1CFF}" type="pres">
      <dgm:prSet presAssocID="{9F7971F0-AE96-42D8-8315-9050AB363276}" presName="accent_2" presStyleCnt="0"/>
      <dgm:spPr/>
      <dgm:t>
        <a:bodyPr/>
        <a:lstStyle/>
        <a:p>
          <a:endParaRPr lang="en-GB"/>
        </a:p>
      </dgm:t>
    </dgm:pt>
    <dgm:pt modelId="{B0AF41A8-C8E7-4676-9214-E6B83F42178E}" type="pres">
      <dgm:prSet presAssocID="{9F7971F0-AE96-42D8-8315-9050AB363276}" presName="accentRepeatNode" presStyleLbl="solidFgAcc1" presStyleIdx="1" presStyleCnt="4"/>
      <dgm:spPr/>
      <dgm:t>
        <a:bodyPr/>
        <a:lstStyle/>
        <a:p>
          <a:endParaRPr lang="en-GB"/>
        </a:p>
      </dgm:t>
    </dgm:pt>
    <dgm:pt modelId="{0251210C-6E7F-4F10-B86E-E25145C6FD5F}" type="pres">
      <dgm:prSet presAssocID="{F6F7398B-9FFC-4A28-BD8C-FA3C9550AAED}" presName="text_3" presStyleLbl="node1" presStyleIdx="2" presStyleCnt="4">
        <dgm:presLayoutVars>
          <dgm:bulletEnabled val="1"/>
        </dgm:presLayoutVars>
      </dgm:prSet>
      <dgm:spPr/>
      <dgm:t>
        <a:bodyPr/>
        <a:lstStyle/>
        <a:p>
          <a:endParaRPr lang="en-GB"/>
        </a:p>
      </dgm:t>
    </dgm:pt>
    <dgm:pt modelId="{1FAE7555-836A-475C-BBD7-1974A4016241}" type="pres">
      <dgm:prSet presAssocID="{F6F7398B-9FFC-4A28-BD8C-FA3C9550AAED}" presName="accent_3" presStyleCnt="0"/>
      <dgm:spPr/>
      <dgm:t>
        <a:bodyPr/>
        <a:lstStyle/>
        <a:p>
          <a:endParaRPr lang="en-GB"/>
        </a:p>
      </dgm:t>
    </dgm:pt>
    <dgm:pt modelId="{D2F2F658-97F7-4DB2-9DA3-1B9CF7DFF13D}" type="pres">
      <dgm:prSet presAssocID="{F6F7398B-9FFC-4A28-BD8C-FA3C9550AAED}" presName="accentRepeatNode" presStyleLbl="solidFgAcc1" presStyleIdx="2" presStyleCnt="4"/>
      <dgm:spPr/>
      <dgm:t>
        <a:bodyPr/>
        <a:lstStyle/>
        <a:p>
          <a:endParaRPr lang="en-GB"/>
        </a:p>
      </dgm:t>
    </dgm:pt>
    <dgm:pt modelId="{E61B1453-EB83-444E-A33F-40E5357359D7}" type="pres">
      <dgm:prSet presAssocID="{21208904-C5FB-4AF3-BDBA-0922C1FC7780}" presName="text_4" presStyleLbl="node1" presStyleIdx="3" presStyleCnt="4">
        <dgm:presLayoutVars>
          <dgm:bulletEnabled val="1"/>
        </dgm:presLayoutVars>
      </dgm:prSet>
      <dgm:spPr/>
      <dgm:t>
        <a:bodyPr/>
        <a:lstStyle/>
        <a:p>
          <a:endParaRPr lang="en-GB"/>
        </a:p>
      </dgm:t>
    </dgm:pt>
    <dgm:pt modelId="{F62A1D7A-16B2-46C8-AD54-0592F5E84A4F}" type="pres">
      <dgm:prSet presAssocID="{21208904-C5FB-4AF3-BDBA-0922C1FC7780}" presName="accent_4" presStyleCnt="0"/>
      <dgm:spPr/>
      <dgm:t>
        <a:bodyPr/>
        <a:lstStyle/>
        <a:p>
          <a:endParaRPr lang="en-GB"/>
        </a:p>
      </dgm:t>
    </dgm:pt>
    <dgm:pt modelId="{2CABAD2C-8469-4C5B-B252-35E4A96034FB}" type="pres">
      <dgm:prSet presAssocID="{21208904-C5FB-4AF3-BDBA-0922C1FC7780}" presName="accentRepeatNode" presStyleLbl="solidFgAcc1" presStyleIdx="3" presStyleCnt="4"/>
      <dgm:spPr/>
      <dgm:t>
        <a:bodyPr/>
        <a:lstStyle/>
        <a:p>
          <a:endParaRPr lang="en-GB"/>
        </a:p>
      </dgm:t>
    </dgm:pt>
  </dgm:ptLst>
  <dgm:cxnLst>
    <dgm:cxn modelId="{8B8A104D-3201-44C4-AEFE-757610A8C3B2}" srcId="{95BEDB1C-1ACD-4146-93D4-2DF74C86CAFA}" destId="{9F7971F0-AE96-42D8-8315-9050AB363276}" srcOrd="1" destOrd="0" parTransId="{8FB08D84-1B24-4605-9B0A-B2D6431C2D2C}" sibTransId="{44EE9066-01CA-4372-93F6-F603B94D2C70}"/>
    <dgm:cxn modelId="{138279DC-A29B-48F4-AEC4-795039B6F3BC}" type="presOf" srcId="{95BEDB1C-1ACD-4146-93D4-2DF74C86CAFA}" destId="{4836E0B0-51D3-4067-AA44-1D029B5BEA97}" srcOrd="0" destOrd="0" presId="urn:microsoft.com/office/officeart/2008/layout/VerticalCurvedList"/>
    <dgm:cxn modelId="{B9CF4BCE-1EFA-4449-AF92-75B09BED9181}" srcId="{95BEDB1C-1ACD-4146-93D4-2DF74C86CAFA}" destId="{21208904-C5FB-4AF3-BDBA-0922C1FC7780}" srcOrd="3" destOrd="0" parTransId="{1A9F0A82-6D8F-4F35-B1B1-E82E8B10B547}" sibTransId="{F80F843A-4615-4590-B2B5-4E5A36D2E571}"/>
    <dgm:cxn modelId="{0F12A529-CF5E-4E48-805E-C439375D2B3F}" srcId="{95BEDB1C-1ACD-4146-93D4-2DF74C86CAFA}" destId="{F6F7398B-9FFC-4A28-BD8C-FA3C9550AAED}" srcOrd="2" destOrd="0" parTransId="{D7B7FD50-265B-40A8-AEFD-FE2E4CF301A4}" sibTransId="{FE8345CE-6592-4D51-9524-587E19C6D1BB}"/>
    <dgm:cxn modelId="{539AF36F-A1D9-4B4D-84AC-E3C543D243D6}" type="presOf" srcId="{BDABAF8B-17FE-40C1-8378-B68F0DDD71D2}" destId="{3B486B4A-B57B-4710-A98E-1D9598A9FD25}" srcOrd="0" destOrd="0" presId="urn:microsoft.com/office/officeart/2008/layout/VerticalCurvedList"/>
    <dgm:cxn modelId="{EFEB2D58-DB69-4E4D-B83A-C08B3051E524}" srcId="{95BEDB1C-1ACD-4146-93D4-2DF74C86CAFA}" destId="{BDABAF8B-17FE-40C1-8378-B68F0DDD71D2}" srcOrd="0" destOrd="0" parTransId="{F49C5092-749F-4981-A65D-A2AA322FAF94}" sibTransId="{5E0C6819-A6AC-4544-A8B9-C3CCADBDAC82}"/>
    <dgm:cxn modelId="{B236088C-6518-484C-8264-7CB1853EDFF6}" type="presOf" srcId="{9F7971F0-AE96-42D8-8315-9050AB363276}" destId="{2030BE41-F939-4E43-8F2D-8D7CE71BC705}" srcOrd="0" destOrd="0" presId="urn:microsoft.com/office/officeart/2008/layout/VerticalCurvedList"/>
    <dgm:cxn modelId="{858471EE-F730-4B10-934F-C844E15BFF07}" type="presOf" srcId="{5E0C6819-A6AC-4544-A8B9-C3CCADBDAC82}" destId="{74DAE403-05D8-4483-9A58-AC0393CCD201}" srcOrd="0" destOrd="0" presId="urn:microsoft.com/office/officeart/2008/layout/VerticalCurvedList"/>
    <dgm:cxn modelId="{B7C21ADE-44B3-4915-8577-19B5CD3CB49D}" type="presOf" srcId="{21208904-C5FB-4AF3-BDBA-0922C1FC7780}" destId="{E61B1453-EB83-444E-A33F-40E5357359D7}" srcOrd="0" destOrd="0" presId="urn:microsoft.com/office/officeart/2008/layout/VerticalCurvedList"/>
    <dgm:cxn modelId="{C6286B58-1688-4CBB-AD1A-10046EB09709}" type="presOf" srcId="{F6F7398B-9FFC-4A28-BD8C-FA3C9550AAED}" destId="{0251210C-6E7F-4F10-B86E-E25145C6FD5F}" srcOrd="0" destOrd="0" presId="urn:microsoft.com/office/officeart/2008/layout/VerticalCurvedList"/>
    <dgm:cxn modelId="{068B604A-D876-4C4C-8F5A-200F9CD8C85B}" type="presParOf" srcId="{4836E0B0-51D3-4067-AA44-1D029B5BEA97}" destId="{361AF2DC-0700-4519-85AB-9D9E0985339D}" srcOrd="0" destOrd="0" presId="urn:microsoft.com/office/officeart/2008/layout/VerticalCurvedList"/>
    <dgm:cxn modelId="{8A0C4D23-380A-4A3B-A3F2-1DFA97C73848}" type="presParOf" srcId="{361AF2DC-0700-4519-85AB-9D9E0985339D}" destId="{B5B877EB-B926-487E-B01D-23ECD581F4C4}" srcOrd="0" destOrd="0" presId="urn:microsoft.com/office/officeart/2008/layout/VerticalCurvedList"/>
    <dgm:cxn modelId="{1DF3AE63-E2E2-4D68-B521-377C0F6C0453}" type="presParOf" srcId="{B5B877EB-B926-487E-B01D-23ECD581F4C4}" destId="{71D543BB-9A39-4C71-BBA7-A8BCBA5FAF9F}" srcOrd="0" destOrd="0" presId="urn:microsoft.com/office/officeart/2008/layout/VerticalCurvedList"/>
    <dgm:cxn modelId="{46C8FF4E-75E8-4889-ADB8-B9431FAECB88}" type="presParOf" srcId="{B5B877EB-B926-487E-B01D-23ECD581F4C4}" destId="{74DAE403-05D8-4483-9A58-AC0393CCD201}" srcOrd="1" destOrd="0" presId="urn:microsoft.com/office/officeart/2008/layout/VerticalCurvedList"/>
    <dgm:cxn modelId="{C227C432-03EE-418F-B1F5-9CD17C91A318}" type="presParOf" srcId="{B5B877EB-B926-487E-B01D-23ECD581F4C4}" destId="{D67ADC42-6849-4F6D-A01D-480C58B444E1}" srcOrd="2" destOrd="0" presId="urn:microsoft.com/office/officeart/2008/layout/VerticalCurvedList"/>
    <dgm:cxn modelId="{200BE17D-462F-47AD-A9A7-08B64D55AA27}" type="presParOf" srcId="{B5B877EB-B926-487E-B01D-23ECD581F4C4}" destId="{C4829A82-3EFE-4CD2-8CC9-384F3B13DB6C}" srcOrd="3" destOrd="0" presId="urn:microsoft.com/office/officeart/2008/layout/VerticalCurvedList"/>
    <dgm:cxn modelId="{2AE8F5A1-1E9C-42E1-BA08-E28BA81DFF8A}" type="presParOf" srcId="{361AF2DC-0700-4519-85AB-9D9E0985339D}" destId="{3B486B4A-B57B-4710-A98E-1D9598A9FD25}" srcOrd="1" destOrd="0" presId="urn:microsoft.com/office/officeart/2008/layout/VerticalCurvedList"/>
    <dgm:cxn modelId="{B3CB5958-C9B3-4F7C-B0C7-1281A6B383DD}" type="presParOf" srcId="{361AF2DC-0700-4519-85AB-9D9E0985339D}" destId="{CE14378A-948B-48B3-91C4-0C5255B04903}" srcOrd="2" destOrd="0" presId="urn:microsoft.com/office/officeart/2008/layout/VerticalCurvedList"/>
    <dgm:cxn modelId="{578818C6-4088-444F-B616-E7B0D5A76B10}" type="presParOf" srcId="{CE14378A-948B-48B3-91C4-0C5255B04903}" destId="{E8F4CFE1-6324-4E81-91FA-DC1B162027F4}" srcOrd="0" destOrd="0" presId="urn:microsoft.com/office/officeart/2008/layout/VerticalCurvedList"/>
    <dgm:cxn modelId="{F84DA0CA-DCD0-4B41-8DF4-4B01917DB334}" type="presParOf" srcId="{361AF2DC-0700-4519-85AB-9D9E0985339D}" destId="{2030BE41-F939-4E43-8F2D-8D7CE71BC705}" srcOrd="3" destOrd="0" presId="urn:microsoft.com/office/officeart/2008/layout/VerticalCurvedList"/>
    <dgm:cxn modelId="{8C46D0DF-3BCF-4B33-8878-F98B3263ED6A}" type="presParOf" srcId="{361AF2DC-0700-4519-85AB-9D9E0985339D}" destId="{C4C1E543-04AB-444E-ABAC-4CF2154A1CFF}" srcOrd="4" destOrd="0" presId="urn:microsoft.com/office/officeart/2008/layout/VerticalCurvedList"/>
    <dgm:cxn modelId="{D10DEF21-D9B5-437A-BB0C-A473D9269FCC}" type="presParOf" srcId="{C4C1E543-04AB-444E-ABAC-4CF2154A1CFF}" destId="{B0AF41A8-C8E7-4676-9214-E6B83F42178E}" srcOrd="0" destOrd="0" presId="urn:microsoft.com/office/officeart/2008/layout/VerticalCurvedList"/>
    <dgm:cxn modelId="{74997C73-6B3E-4DEB-BA93-3ED745E5B684}" type="presParOf" srcId="{361AF2DC-0700-4519-85AB-9D9E0985339D}" destId="{0251210C-6E7F-4F10-B86E-E25145C6FD5F}" srcOrd="5" destOrd="0" presId="urn:microsoft.com/office/officeart/2008/layout/VerticalCurvedList"/>
    <dgm:cxn modelId="{2C147B28-75DC-4F04-8F81-FCB40C6448E1}" type="presParOf" srcId="{361AF2DC-0700-4519-85AB-9D9E0985339D}" destId="{1FAE7555-836A-475C-BBD7-1974A4016241}" srcOrd="6" destOrd="0" presId="urn:microsoft.com/office/officeart/2008/layout/VerticalCurvedList"/>
    <dgm:cxn modelId="{7BB06B87-7F87-4A2D-B0EC-BCAD13BB49C0}" type="presParOf" srcId="{1FAE7555-836A-475C-BBD7-1974A4016241}" destId="{D2F2F658-97F7-4DB2-9DA3-1B9CF7DFF13D}" srcOrd="0" destOrd="0" presId="urn:microsoft.com/office/officeart/2008/layout/VerticalCurvedList"/>
    <dgm:cxn modelId="{CA696F7D-91C5-4A4F-B0A8-175421DFCA78}" type="presParOf" srcId="{361AF2DC-0700-4519-85AB-9D9E0985339D}" destId="{E61B1453-EB83-444E-A33F-40E5357359D7}" srcOrd="7" destOrd="0" presId="urn:microsoft.com/office/officeart/2008/layout/VerticalCurvedList"/>
    <dgm:cxn modelId="{E8EA86CB-AAA3-4EE8-B0AD-E4BB7114D388}" type="presParOf" srcId="{361AF2DC-0700-4519-85AB-9D9E0985339D}" destId="{F62A1D7A-16B2-46C8-AD54-0592F5E84A4F}" srcOrd="8" destOrd="0" presId="urn:microsoft.com/office/officeart/2008/layout/VerticalCurvedList"/>
    <dgm:cxn modelId="{CDE00F2A-9CBE-4C03-8D76-97861009C12F}" type="presParOf" srcId="{F62A1D7A-16B2-46C8-AD54-0592F5E84A4F}" destId="{2CABAD2C-8469-4C5B-B252-35E4A96034F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B51D59-231F-4134-9DC8-EFD44FC19D0B}">
      <dsp:nvSpPr>
        <dsp:cNvPr id="0" name=""/>
        <dsp:cNvSpPr/>
      </dsp:nvSpPr>
      <dsp:spPr>
        <a:xfrm>
          <a:off x="0" y="3214435"/>
          <a:ext cx="7616825" cy="703239"/>
        </a:xfrm>
        <a:prstGeom prst="rect">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76200" dist="50800" dir="5400000" rotWithShape="0">
            <a:srgbClr val="4E3B30">
              <a:alpha val="60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GB" sz="1800" b="1" kern="1200" smtClean="0">
              <a:latin typeface="Calibri" pitchFamily="34" charset="0"/>
              <a:ea typeface="Calibri" pitchFamily="34" charset="0"/>
              <a:cs typeface="Calibri" pitchFamily="34" charset="0"/>
            </a:rPr>
            <a:t>Vision: To lead in every sector they operate</a:t>
          </a:r>
          <a:endParaRPr lang="en-GB" sz="1800" b="1" kern="1200">
            <a:latin typeface="Calibri" pitchFamily="34" charset="0"/>
            <a:ea typeface="Calibri" pitchFamily="34" charset="0"/>
            <a:cs typeface="Calibri" pitchFamily="34" charset="0"/>
          </a:endParaRPr>
        </a:p>
      </dsp:txBody>
      <dsp:txXfrm>
        <a:off x="0" y="3214435"/>
        <a:ext cx="7616825" cy="703239"/>
      </dsp:txXfrm>
    </dsp:sp>
    <dsp:sp modelId="{1565B6DA-C215-4446-A831-3FDEA8B64AE5}">
      <dsp:nvSpPr>
        <dsp:cNvPr id="0" name=""/>
        <dsp:cNvSpPr/>
      </dsp:nvSpPr>
      <dsp:spPr>
        <a:xfrm rot="10800000">
          <a:off x="0" y="2143401"/>
          <a:ext cx="7616825" cy="1081583"/>
        </a:xfrm>
        <a:prstGeom prst="upArrowCallout">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76200" dist="50800" dir="5400000" rotWithShape="0">
            <a:srgbClr val="4E3B30">
              <a:alpha val="60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GB" sz="1800" b="1" kern="1200" smtClean="0">
              <a:latin typeface="Calibri" pitchFamily="34" charset="0"/>
              <a:ea typeface="Calibri" pitchFamily="34" charset="0"/>
              <a:cs typeface="Calibri" pitchFamily="34" charset="0"/>
            </a:rPr>
            <a:t>Mission: Driving economic growth and quality lifestyle for Bangladesh.</a:t>
          </a:r>
          <a:endParaRPr lang="en-GB" sz="1800" b="1" kern="1200">
            <a:latin typeface="Calibri" pitchFamily="34" charset="0"/>
            <a:ea typeface="Calibri" pitchFamily="34" charset="0"/>
            <a:cs typeface="Calibri" pitchFamily="34" charset="0"/>
          </a:endParaRPr>
        </a:p>
      </dsp:txBody>
      <dsp:txXfrm rot="10800000">
        <a:off x="0" y="2143401"/>
        <a:ext cx="7616825" cy="702780"/>
      </dsp:txXfrm>
    </dsp:sp>
    <dsp:sp modelId="{4B22E4AA-0371-4E93-867C-D9DCF54A222B}">
      <dsp:nvSpPr>
        <dsp:cNvPr id="0" name=""/>
        <dsp:cNvSpPr/>
      </dsp:nvSpPr>
      <dsp:spPr>
        <a:xfrm rot="10800000">
          <a:off x="0" y="1072366"/>
          <a:ext cx="7616825" cy="1081583"/>
        </a:xfrm>
        <a:prstGeom prst="upArrowCallout">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76200" dist="50800" dir="5400000" rotWithShape="0">
            <a:srgbClr val="4E3B30">
              <a:alpha val="60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GB" sz="1800" b="1" kern="1200" smtClean="0">
              <a:latin typeface="Calibri" pitchFamily="34" charset="0"/>
              <a:ea typeface="Calibri" pitchFamily="34" charset="0"/>
              <a:cs typeface="Calibri" pitchFamily="34" charset="0"/>
            </a:rPr>
            <a:t>Core industries: real estate, paper, cement, steel, and more.</a:t>
          </a:r>
          <a:endParaRPr lang="en-GB" sz="1800" b="1" kern="1200">
            <a:latin typeface="Calibri" pitchFamily="34" charset="0"/>
            <a:ea typeface="Calibri" pitchFamily="34" charset="0"/>
            <a:cs typeface="Calibri" pitchFamily="34" charset="0"/>
          </a:endParaRPr>
        </a:p>
      </dsp:txBody>
      <dsp:txXfrm rot="10800000">
        <a:off x="0" y="1072366"/>
        <a:ext cx="7616825" cy="702780"/>
      </dsp:txXfrm>
    </dsp:sp>
    <dsp:sp modelId="{0410C92E-0A3B-48E6-9FB1-4EE833D9D82C}">
      <dsp:nvSpPr>
        <dsp:cNvPr id="0" name=""/>
        <dsp:cNvSpPr/>
      </dsp:nvSpPr>
      <dsp:spPr>
        <a:xfrm rot="10800000">
          <a:off x="0" y="1332"/>
          <a:ext cx="7616825" cy="1081583"/>
        </a:xfrm>
        <a:prstGeom prst="upArrowCallout">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76200" dist="50800" dir="5400000" rotWithShape="0">
            <a:srgbClr val="4E3B30">
              <a:alpha val="60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8016" tIns="128016" rIns="128016" bIns="128016" numCol="1" spcCol="1270" anchor="ctr" anchorCtr="0">
          <a:noAutofit/>
        </a:bodyPr>
        <a:lstStyle/>
        <a:p>
          <a:pPr lvl="0" algn="ctr" defTabSz="800100">
            <a:lnSpc>
              <a:spcPct val="90000"/>
            </a:lnSpc>
            <a:spcBef>
              <a:spcPct val="0"/>
            </a:spcBef>
            <a:spcAft>
              <a:spcPct val="35000"/>
            </a:spcAft>
          </a:pPr>
          <a:r>
            <a:rPr lang="en-GB" sz="1800" b="1" kern="1200" smtClean="0">
              <a:latin typeface="Calibri" pitchFamily="34" charset="0"/>
              <a:ea typeface="Calibri" pitchFamily="34" charset="0"/>
              <a:cs typeface="Calibri" pitchFamily="34" charset="0"/>
            </a:rPr>
            <a:t>Founded in 1987, one of Bangladesh's largest industrial conglomerates</a:t>
          </a:r>
          <a:endParaRPr lang="en-GB" sz="1800" b="1" kern="1200">
            <a:latin typeface="Calibri" pitchFamily="34" charset="0"/>
            <a:ea typeface="Calibri" pitchFamily="34" charset="0"/>
            <a:cs typeface="Calibri" pitchFamily="34" charset="0"/>
          </a:endParaRPr>
        </a:p>
      </dsp:txBody>
      <dsp:txXfrm rot="10800000">
        <a:off x="0" y="1332"/>
        <a:ext cx="7616825" cy="7027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6A97D0-D916-42D5-8443-C6CE74A33290}">
      <dsp:nvSpPr>
        <dsp:cNvPr id="0" name=""/>
        <dsp:cNvSpPr/>
      </dsp:nvSpPr>
      <dsp:spPr>
        <a:xfrm>
          <a:off x="0" y="0"/>
          <a:ext cx="5125720" cy="860086"/>
        </a:xfrm>
        <a:prstGeom prst="roundRect">
          <a:avLst>
            <a:gd name="adj" fmla="val 10000"/>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en-GB" sz="1800" b="1" kern="1200" err="1" smtClean="0">
              <a:latin typeface="Calibri" pitchFamily="34" charset="0"/>
              <a:ea typeface="Calibri" pitchFamily="34" charset="0"/>
              <a:cs typeface="Calibri" pitchFamily="34" charset="0"/>
            </a:rPr>
            <a:t>Bashundhara</a:t>
          </a:r>
          <a:r>
            <a:rPr lang="en-GB" sz="1800" b="1" kern="1200" smtClean="0">
              <a:latin typeface="Calibri" pitchFamily="34" charset="0"/>
              <a:ea typeface="Calibri" pitchFamily="34" charset="0"/>
              <a:cs typeface="Calibri" pitchFamily="34" charset="0"/>
            </a:rPr>
            <a:t> Cement: One of the largest cement producers in Bangladesh.</a:t>
          </a:r>
          <a:endParaRPr lang="en-GB" sz="1800" b="1" kern="1200">
            <a:latin typeface="Calibri" pitchFamily="34" charset="0"/>
            <a:ea typeface="Calibri" pitchFamily="34" charset="0"/>
            <a:cs typeface="Calibri" pitchFamily="34" charset="0"/>
          </a:endParaRPr>
        </a:p>
      </dsp:txBody>
      <dsp:txXfrm>
        <a:off x="25191" y="25191"/>
        <a:ext cx="4124942" cy="809704"/>
      </dsp:txXfrm>
    </dsp:sp>
    <dsp:sp modelId="{58E978D5-D072-42DF-AC53-AE3678C4FD51}">
      <dsp:nvSpPr>
        <dsp:cNvPr id="0" name=""/>
        <dsp:cNvSpPr/>
      </dsp:nvSpPr>
      <dsp:spPr>
        <a:xfrm>
          <a:off x="429279" y="1016465"/>
          <a:ext cx="5125720" cy="860086"/>
        </a:xfrm>
        <a:prstGeom prst="roundRect">
          <a:avLst>
            <a:gd name="adj" fmla="val 10000"/>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en-GB" sz="1800" b="1" kern="1200" err="1" smtClean="0">
              <a:latin typeface="Calibri" pitchFamily="34" charset="0"/>
              <a:ea typeface="Calibri" pitchFamily="34" charset="0"/>
              <a:cs typeface="Calibri" pitchFamily="34" charset="0"/>
            </a:rPr>
            <a:t>Bashundhara</a:t>
          </a:r>
          <a:r>
            <a:rPr lang="en-GB" sz="1800" b="1" kern="1200" smtClean="0">
              <a:latin typeface="Calibri" pitchFamily="34" charset="0"/>
              <a:ea typeface="Calibri" pitchFamily="34" charset="0"/>
              <a:cs typeface="Calibri" pitchFamily="34" charset="0"/>
            </a:rPr>
            <a:t> Paper: Exporting eco-friendly paper products worldwide</a:t>
          </a:r>
          <a:r>
            <a:rPr lang="en-GB" sz="1800" kern="1200" smtClean="0">
              <a:latin typeface="Calibri" pitchFamily="34" charset="0"/>
              <a:ea typeface="Calibri" pitchFamily="34" charset="0"/>
              <a:cs typeface="Calibri" pitchFamily="34" charset="0"/>
            </a:rPr>
            <a:t>.</a:t>
          </a:r>
          <a:endParaRPr lang="en-GB" sz="1800" kern="1200">
            <a:latin typeface="Calibri" pitchFamily="34" charset="0"/>
            <a:ea typeface="Calibri" pitchFamily="34" charset="0"/>
            <a:cs typeface="Calibri" pitchFamily="34" charset="0"/>
          </a:endParaRPr>
        </a:p>
      </dsp:txBody>
      <dsp:txXfrm>
        <a:off x="454470" y="1041656"/>
        <a:ext cx="4087002" cy="809704"/>
      </dsp:txXfrm>
    </dsp:sp>
    <dsp:sp modelId="{B85F139D-2C30-4043-AE80-3A16C8D6BA74}">
      <dsp:nvSpPr>
        <dsp:cNvPr id="0" name=""/>
        <dsp:cNvSpPr/>
      </dsp:nvSpPr>
      <dsp:spPr>
        <a:xfrm>
          <a:off x="852150" y="2032931"/>
          <a:ext cx="5125720" cy="860086"/>
        </a:xfrm>
        <a:prstGeom prst="roundRect">
          <a:avLst>
            <a:gd name="adj" fmla="val 10000"/>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en-GB" sz="1800" b="1" kern="1200" err="1" smtClean="0">
              <a:latin typeface="Calibri" pitchFamily="34" charset="0"/>
              <a:ea typeface="Calibri" pitchFamily="34" charset="0"/>
              <a:cs typeface="Calibri" pitchFamily="34" charset="0"/>
            </a:rPr>
            <a:t>Bashundhara</a:t>
          </a:r>
          <a:r>
            <a:rPr lang="en-GB" sz="1800" b="1" kern="1200" smtClean="0">
              <a:latin typeface="Calibri" pitchFamily="34" charset="0"/>
              <a:ea typeface="Calibri" pitchFamily="34" charset="0"/>
              <a:cs typeface="Calibri" pitchFamily="34" charset="0"/>
            </a:rPr>
            <a:t> LP Gas: Reliable and safe energy solutions.</a:t>
          </a:r>
          <a:endParaRPr lang="en-GB" sz="1800" b="1" kern="1200">
            <a:latin typeface="Calibri" pitchFamily="34" charset="0"/>
            <a:ea typeface="Calibri" pitchFamily="34" charset="0"/>
            <a:cs typeface="Calibri" pitchFamily="34" charset="0"/>
          </a:endParaRPr>
        </a:p>
      </dsp:txBody>
      <dsp:txXfrm>
        <a:off x="877341" y="2058122"/>
        <a:ext cx="4093409" cy="809704"/>
      </dsp:txXfrm>
    </dsp:sp>
    <dsp:sp modelId="{D164620D-A00A-4B01-A0C2-A456BAD8D60E}">
      <dsp:nvSpPr>
        <dsp:cNvPr id="0" name=""/>
        <dsp:cNvSpPr/>
      </dsp:nvSpPr>
      <dsp:spPr>
        <a:xfrm>
          <a:off x="1281429" y="3049397"/>
          <a:ext cx="5125720" cy="860086"/>
        </a:xfrm>
        <a:prstGeom prst="roundRect">
          <a:avLst>
            <a:gd name="adj" fmla="val 10000"/>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en-GB" sz="1800" b="1" kern="1200" err="1" smtClean="0">
              <a:latin typeface="Calibri" pitchFamily="34" charset="0"/>
              <a:ea typeface="Calibri" pitchFamily="34" charset="0"/>
              <a:cs typeface="Calibri" pitchFamily="34" charset="0"/>
            </a:rPr>
            <a:t>Bashundhara</a:t>
          </a:r>
          <a:r>
            <a:rPr lang="en-GB" sz="1800" b="1" kern="1200" smtClean="0">
              <a:latin typeface="Calibri" pitchFamily="34" charset="0"/>
              <a:ea typeface="Calibri" pitchFamily="34" charset="0"/>
              <a:cs typeface="Calibri" pitchFamily="34" charset="0"/>
            </a:rPr>
            <a:t> Food &amp; Beverage: Diverse range of high-quality food products.</a:t>
          </a:r>
          <a:endParaRPr lang="en-GB" sz="1800" b="1" kern="1200">
            <a:latin typeface="Calibri" pitchFamily="34" charset="0"/>
            <a:ea typeface="Calibri" pitchFamily="34" charset="0"/>
            <a:cs typeface="Calibri" pitchFamily="34" charset="0"/>
          </a:endParaRPr>
        </a:p>
      </dsp:txBody>
      <dsp:txXfrm>
        <a:off x="1306620" y="3074588"/>
        <a:ext cx="4087002" cy="809704"/>
      </dsp:txXfrm>
    </dsp:sp>
    <dsp:sp modelId="{28C48815-CC27-4D5E-BCC5-FFC525807536}">
      <dsp:nvSpPr>
        <dsp:cNvPr id="0" name=""/>
        <dsp:cNvSpPr/>
      </dsp:nvSpPr>
      <dsp:spPr>
        <a:xfrm>
          <a:off x="4566663" y="658748"/>
          <a:ext cx="559056" cy="559056"/>
        </a:xfrm>
        <a:prstGeom prst="downArrow">
          <a:avLst>
            <a:gd name="adj1" fmla="val 55000"/>
            <a:gd name="adj2" fmla="val 45000"/>
          </a:avLst>
        </a:prstGeom>
        <a:solidFill>
          <a:schemeClr val="lt1">
            <a:alpha val="90000"/>
            <a:tint val="4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lvl="0" algn="ctr" defTabSz="1200150">
            <a:lnSpc>
              <a:spcPct val="90000"/>
            </a:lnSpc>
            <a:spcBef>
              <a:spcPct val="0"/>
            </a:spcBef>
            <a:spcAft>
              <a:spcPct val="35000"/>
            </a:spcAft>
          </a:pPr>
          <a:endParaRPr lang="en-GB" sz="2700" kern="1200"/>
        </a:p>
      </dsp:txBody>
      <dsp:txXfrm>
        <a:off x="4692451" y="658748"/>
        <a:ext cx="307480" cy="420690"/>
      </dsp:txXfrm>
    </dsp:sp>
    <dsp:sp modelId="{F9BF7F3B-F011-4183-9417-400FAA0C29E2}">
      <dsp:nvSpPr>
        <dsp:cNvPr id="0" name=""/>
        <dsp:cNvSpPr/>
      </dsp:nvSpPr>
      <dsp:spPr>
        <a:xfrm>
          <a:off x="4995942" y="1675213"/>
          <a:ext cx="559056" cy="559056"/>
        </a:xfrm>
        <a:prstGeom prst="downArrow">
          <a:avLst>
            <a:gd name="adj1" fmla="val 55000"/>
            <a:gd name="adj2" fmla="val 45000"/>
          </a:avLst>
        </a:prstGeom>
        <a:solidFill>
          <a:schemeClr val="lt1">
            <a:alpha val="90000"/>
            <a:tint val="4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lvl="0" algn="ctr" defTabSz="1200150">
            <a:lnSpc>
              <a:spcPct val="90000"/>
            </a:lnSpc>
            <a:spcBef>
              <a:spcPct val="0"/>
            </a:spcBef>
            <a:spcAft>
              <a:spcPct val="35000"/>
            </a:spcAft>
          </a:pPr>
          <a:endParaRPr lang="en-GB" sz="2700" kern="1200"/>
        </a:p>
      </dsp:txBody>
      <dsp:txXfrm>
        <a:off x="5121730" y="1675213"/>
        <a:ext cx="307480" cy="420690"/>
      </dsp:txXfrm>
    </dsp:sp>
    <dsp:sp modelId="{745E3AFE-151A-448E-B0A1-CC6964413F35}">
      <dsp:nvSpPr>
        <dsp:cNvPr id="0" name=""/>
        <dsp:cNvSpPr/>
      </dsp:nvSpPr>
      <dsp:spPr>
        <a:xfrm>
          <a:off x="5418814" y="2691679"/>
          <a:ext cx="559056" cy="559056"/>
        </a:xfrm>
        <a:prstGeom prst="downArrow">
          <a:avLst>
            <a:gd name="adj1" fmla="val 55000"/>
            <a:gd name="adj2" fmla="val 45000"/>
          </a:avLst>
        </a:prstGeom>
        <a:solidFill>
          <a:schemeClr val="lt1">
            <a:alpha val="90000"/>
            <a:tint val="40000"/>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lvl="0" algn="ctr" defTabSz="1200150">
            <a:lnSpc>
              <a:spcPct val="90000"/>
            </a:lnSpc>
            <a:spcBef>
              <a:spcPct val="0"/>
            </a:spcBef>
            <a:spcAft>
              <a:spcPct val="35000"/>
            </a:spcAft>
          </a:pPr>
          <a:endParaRPr lang="en-GB" sz="2700" kern="1200"/>
        </a:p>
      </dsp:txBody>
      <dsp:txXfrm>
        <a:off x="5544602" y="2691679"/>
        <a:ext cx="307480" cy="42069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DAE403-05D8-4483-9A58-AC0393CCD201}">
      <dsp:nvSpPr>
        <dsp:cNvPr id="0" name=""/>
        <dsp:cNvSpPr/>
      </dsp:nvSpPr>
      <dsp:spPr>
        <a:xfrm>
          <a:off x="-4538059" y="-695852"/>
          <a:ext cx="5405964" cy="5405964"/>
        </a:xfrm>
        <a:prstGeom prst="blockArc">
          <a:avLst>
            <a:gd name="adj1" fmla="val 18900000"/>
            <a:gd name="adj2" fmla="val 2700000"/>
            <a:gd name="adj3" fmla="val 4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B486B4A-B57B-4710-A98E-1D9598A9FD25}">
      <dsp:nvSpPr>
        <dsp:cNvPr id="0" name=""/>
        <dsp:cNvSpPr/>
      </dsp:nvSpPr>
      <dsp:spPr>
        <a:xfrm>
          <a:off x="454607" y="308616"/>
          <a:ext cx="7526916" cy="617553"/>
        </a:xfrm>
        <a:prstGeom prst="rect">
          <a:avLst/>
        </a:prstGeom>
        <a:solidFill>
          <a:schemeClr val="lt1">
            <a:hueOff val="0"/>
            <a:satOff val="0"/>
            <a:lumOff val="0"/>
            <a:alphaOff val="0"/>
          </a:schemeClr>
        </a:solidFill>
        <a:ln w="38100" cap="flat" cmpd="sng" algn="ctr">
          <a:solidFill>
            <a:schemeClr val="accent2">
              <a:shade val="80000"/>
              <a:hueOff val="0"/>
              <a:satOff val="0"/>
              <a:lumOff val="0"/>
              <a:alphaOff val="0"/>
            </a:schemeClr>
          </a:solidFill>
          <a:prstDash val="solid"/>
        </a:ln>
        <a:effectLst>
          <a:outerShdw blurRad="76200" dist="50800" dir="5400000" rotWithShape="0">
            <a:srgbClr val="4E3B30">
              <a:alpha val="60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90183" tIns="50800" rIns="50800" bIns="50800" numCol="1" spcCol="1270" anchor="ctr" anchorCtr="0">
          <a:noAutofit/>
        </a:bodyPr>
        <a:lstStyle/>
        <a:p>
          <a:pPr lvl="0" algn="l" defTabSz="889000">
            <a:lnSpc>
              <a:spcPct val="90000"/>
            </a:lnSpc>
            <a:spcBef>
              <a:spcPct val="0"/>
            </a:spcBef>
            <a:spcAft>
              <a:spcPct val="35000"/>
            </a:spcAft>
          </a:pPr>
          <a:r>
            <a:rPr lang="en-GB" sz="2000" kern="1200" smtClean="0">
              <a:latin typeface="Calibri" pitchFamily="34" charset="0"/>
              <a:ea typeface="Calibri" pitchFamily="34" charset="0"/>
              <a:cs typeface="Calibri" pitchFamily="34" charset="0"/>
            </a:rPr>
            <a:t>Education: Scholarships for underprivileged students.</a:t>
          </a:r>
          <a:endParaRPr lang="en-GB" sz="2000" kern="1200"/>
        </a:p>
      </dsp:txBody>
      <dsp:txXfrm>
        <a:off x="454607" y="308616"/>
        <a:ext cx="7526916" cy="617553"/>
      </dsp:txXfrm>
    </dsp:sp>
    <dsp:sp modelId="{E8F4CFE1-6324-4E81-91FA-DC1B162027F4}">
      <dsp:nvSpPr>
        <dsp:cNvPr id="0" name=""/>
        <dsp:cNvSpPr/>
      </dsp:nvSpPr>
      <dsp:spPr>
        <a:xfrm>
          <a:off x="68636" y="231422"/>
          <a:ext cx="771942" cy="771942"/>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030BE41-F939-4E43-8F2D-8D7CE71BC705}">
      <dsp:nvSpPr>
        <dsp:cNvPr id="0" name=""/>
        <dsp:cNvSpPr/>
      </dsp:nvSpPr>
      <dsp:spPr>
        <a:xfrm>
          <a:off x="808664" y="1235107"/>
          <a:ext cx="7172859" cy="617553"/>
        </a:xfrm>
        <a:prstGeom prst="rect">
          <a:avLst/>
        </a:prstGeom>
        <a:solidFill>
          <a:schemeClr val="lt1">
            <a:hueOff val="0"/>
            <a:satOff val="0"/>
            <a:lumOff val="0"/>
            <a:alphaOff val="0"/>
          </a:schemeClr>
        </a:solidFill>
        <a:ln w="38100" cap="flat" cmpd="sng" algn="ctr">
          <a:solidFill>
            <a:schemeClr val="accent2">
              <a:shade val="80000"/>
              <a:hueOff val="0"/>
              <a:satOff val="0"/>
              <a:lumOff val="0"/>
              <a:alphaOff val="0"/>
            </a:schemeClr>
          </a:solidFill>
          <a:prstDash val="solid"/>
        </a:ln>
        <a:effectLst>
          <a:outerShdw blurRad="76200" dist="50800" dir="5400000" rotWithShape="0">
            <a:srgbClr val="4E3B30">
              <a:alpha val="60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90183" tIns="50800" rIns="50800" bIns="50800" numCol="1" spcCol="1270" anchor="ctr" anchorCtr="0">
          <a:noAutofit/>
        </a:bodyPr>
        <a:lstStyle/>
        <a:p>
          <a:pPr lvl="0" algn="l" defTabSz="889000">
            <a:lnSpc>
              <a:spcPct val="90000"/>
            </a:lnSpc>
            <a:spcBef>
              <a:spcPct val="0"/>
            </a:spcBef>
            <a:spcAft>
              <a:spcPct val="35000"/>
            </a:spcAft>
          </a:pPr>
          <a:r>
            <a:rPr lang="en-GB" sz="2000" kern="1200" smtClean="0">
              <a:latin typeface="Calibri" pitchFamily="34" charset="0"/>
              <a:ea typeface="Calibri" pitchFamily="34" charset="0"/>
              <a:cs typeface="Calibri" pitchFamily="34" charset="0"/>
            </a:rPr>
            <a:t>Environment: Eco-friendly manufacturing and green initiatives.</a:t>
          </a:r>
          <a:endParaRPr lang="en-GB" sz="2000" kern="1200"/>
        </a:p>
      </dsp:txBody>
      <dsp:txXfrm>
        <a:off x="808664" y="1235107"/>
        <a:ext cx="7172859" cy="617553"/>
      </dsp:txXfrm>
    </dsp:sp>
    <dsp:sp modelId="{B0AF41A8-C8E7-4676-9214-E6B83F42178E}">
      <dsp:nvSpPr>
        <dsp:cNvPr id="0" name=""/>
        <dsp:cNvSpPr/>
      </dsp:nvSpPr>
      <dsp:spPr>
        <a:xfrm>
          <a:off x="422693" y="1157913"/>
          <a:ext cx="771942" cy="771942"/>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251210C-6E7F-4F10-B86E-E25145C6FD5F}">
      <dsp:nvSpPr>
        <dsp:cNvPr id="0" name=""/>
        <dsp:cNvSpPr/>
      </dsp:nvSpPr>
      <dsp:spPr>
        <a:xfrm>
          <a:off x="808664" y="2161598"/>
          <a:ext cx="7172859" cy="617553"/>
        </a:xfrm>
        <a:prstGeom prst="rect">
          <a:avLst/>
        </a:prstGeom>
        <a:solidFill>
          <a:schemeClr val="lt1">
            <a:hueOff val="0"/>
            <a:satOff val="0"/>
            <a:lumOff val="0"/>
            <a:alphaOff val="0"/>
          </a:schemeClr>
        </a:solidFill>
        <a:ln w="38100" cap="flat" cmpd="sng" algn="ctr">
          <a:solidFill>
            <a:schemeClr val="accent2">
              <a:shade val="80000"/>
              <a:hueOff val="0"/>
              <a:satOff val="0"/>
              <a:lumOff val="0"/>
              <a:alphaOff val="0"/>
            </a:schemeClr>
          </a:solidFill>
          <a:prstDash val="solid"/>
        </a:ln>
        <a:effectLst>
          <a:outerShdw blurRad="76200" dist="50800" dir="5400000" rotWithShape="0">
            <a:srgbClr val="4E3B30">
              <a:alpha val="60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90183" tIns="50800" rIns="50800" bIns="50800" numCol="1" spcCol="1270" anchor="ctr" anchorCtr="0">
          <a:noAutofit/>
        </a:bodyPr>
        <a:lstStyle/>
        <a:p>
          <a:pPr lvl="0" algn="l" defTabSz="889000">
            <a:lnSpc>
              <a:spcPct val="90000"/>
            </a:lnSpc>
            <a:spcBef>
              <a:spcPct val="0"/>
            </a:spcBef>
            <a:spcAft>
              <a:spcPct val="35000"/>
            </a:spcAft>
          </a:pPr>
          <a:r>
            <a:rPr lang="en-GB" sz="2000" kern="1200" smtClean="0">
              <a:latin typeface="Calibri" pitchFamily="34" charset="0"/>
              <a:ea typeface="Calibri" pitchFamily="34" charset="0"/>
              <a:cs typeface="Calibri" pitchFamily="34" charset="0"/>
            </a:rPr>
            <a:t>Disaster Relief: Donating supplies during natural calamities.</a:t>
          </a:r>
          <a:endParaRPr lang="en-GB" sz="2000" kern="1200"/>
        </a:p>
      </dsp:txBody>
      <dsp:txXfrm>
        <a:off x="808664" y="2161598"/>
        <a:ext cx="7172859" cy="617553"/>
      </dsp:txXfrm>
    </dsp:sp>
    <dsp:sp modelId="{D2F2F658-97F7-4DB2-9DA3-1B9CF7DFF13D}">
      <dsp:nvSpPr>
        <dsp:cNvPr id="0" name=""/>
        <dsp:cNvSpPr/>
      </dsp:nvSpPr>
      <dsp:spPr>
        <a:xfrm>
          <a:off x="422693" y="2084403"/>
          <a:ext cx="771942" cy="771942"/>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61B1453-EB83-444E-A33F-40E5357359D7}">
      <dsp:nvSpPr>
        <dsp:cNvPr id="0" name=""/>
        <dsp:cNvSpPr/>
      </dsp:nvSpPr>
      <dsp:spPr>
        <a:xfrm>
          <a:off x="454607" y="3088089"/>
          <a:ext cx="7526916" cy="617553"/>
        </a:xfrm>
        <a:prstGeom prst="rect">
          <a:avLst/>
        </a:prstGeom>
        <a:solidFill>
          <a:schemeClr val="lt1">
            <a:hueOff val="0"/>
            <a:satOff val="0"/>
            <a:lumOff val="0"/>
            <a:alphaOff val="0"/>
          </a:schemeClr>
        </a:solidFill>
        <a:ln w="38100" cap="flat" cmpd="sng" algn="ctr">
          <a:solidFill>
            <a:schemeClr val="accent2">
              <a:shade val="80000"/>
              <a:hueOff val="0"/>
              <a:satOff val="0"/>
              <a:lumOff val="0"/>
              <a:alphaOff val="0"/>
            </a:schemeClr>
          </a:solidFill>
          <a:prstDash val="solid"/>
        </a:ln>
        <a:effectLst>
          <a:outerShdw blurRad="76200" dist="50800" dir="5400000" rotWithShape="0">
            <a:srgbClr val="4E3B30">
              <a:alpha val="60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490183" tIns="50800" rIns="50800" bIns="50800" numCol="1" spcCol="1270" anchor="ctr" anchorCtr="0">
          <a:noAutofit/>
        </a:bodyPr>
        <a:lstStyle/>
        <a:p>
          <a:pPr lvl="0" algn="l" defTabSz="889000">
            <a:lnSpc>
              <a:spcPct val="90000"/>
            </a:lnSpc>
            <a:spcBef>
              <a:spcPct val="0"/>
            </a:spcBef>
            <a:spcAft>
              <a:spcPct val="35000"/>
            </a:spcAft>
          </a:pPr>
          <a:r>
            <a:rPr lang="en-GB" sz="2000" kern="1200" smtClean="0">
              <a:latin typeface="Calibri" pitchFamily="34" charset="0"/>
              <a:ea typeface="Calibri" pitchFamily="34" charset="0"/>
              <a:cs typeface="Calibri" pitchFamily="34" charset="0"/>
            </a:rPr>
            <a:t>Sports Sponsorships: Supporting cricket and football in Bangladesh.</a:t>
          </a:r>
          <a:endParaRPr lang="en-GB" sz="2000" kern="1200"/>
        </a:p>
      </dsp:txBody>
      <dsp:txXfrm>
        <a:off x="454607" y="3088089"/>
        <a:ext cx="7526916" cy="617553"/>
      </dsp:txXfrm>
    </dsp:sp>
    <dsp:sp modelId="{2CABAD2C-8469-4C5B-B252-35E4A96034FB}">
      <dsp:nvSpPr>
        <dsp:cNvPr id="0" name=""/>
        <dsp:cNvSpPr/>
      </dsp:nvSpPr>
      <dsp:spPr>
        <a:xfrm>
          <a:off x="68636" y="3010894"/>
          <a:ext cx="771942" cy="771942"/>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drawing1.xml><?xml version="1.0" encoding="utf-8"?>
<c:userShapes xmlns:c="http://schemas.openxmlformats.org/drawingml/2006/chart">
  <cdr:relSizeAnchor xmlns:cdr="http://schemas.openxmlformats.org/drawingml/2006/chartDrawing">
    <cdr:from>
      <cdr:x>0.14722</cdr:x>
      <cdr:y>0.12294</cdr:y>
    </cdr:from>
    <cdr:to>
      <cdr:x>0.21903</cdr:x>
      <cdr:y>0.18537</cdr:y>
    </cdr:to>
    <cdr:sp macro="" textlink="">
      <cdr:nvSpPr>
        <cdr:cNvPr id="3" name="TextBox 2"/>
        <cdr:cNvSpPr txBox="1"/>
      </cdr:nvSpPr>
      <cdr:spPr>
        <a:xfrm xmlns:a="http://schemas.openxmlformats.org/drawingml/2006/main">
          <a:off x="974755" y="480103"/>
          <a:ext cx="475430" cy="243797"/>
        </a:xfrm>
        <a:prstGeom xmlns:a="http://schemas.openxmlformats.org/drawingml/2006/main" prst="rect">
          <a:avLst/>
        </a:prstGeom>
      </cdr:spPr>
      <cdr:txBody>
        <a:bodyPr xmlns:a="http://schemas.openxmlformats.org/drawingml/2006/main" vertOverflow="clip" wrap="square" rtlCol="0" anchor="b"/>
        <a:lstStyle xmlns:a="http://schemas.openxmlformats.org/drawingml/2006/main"/>
        <a:p xmlns:a="http://schemas.openxmlformats.org/drawingml/2006/main">
          <a:r>
            <a:rPr lang="en-GB" sz="800" b="1"/>
            <a:t>2022</a:t>
          </a:r>
        </a:p>
      </cdr:txBody>
    </cdr:sp>
  </cdr:relSizeAnchor>
  <cdr:relSizeAnchor xmlns:cdr="http://schemas.openxmlformats.org/drawingml/2006/chartDrawing">
    <cdr:from>
      <cdr:x>0.22515</cdr:x>
      <cdr:y>0.06469</cdr:y>
    </cdr:from>
    <cdr:to>
      <cdr:x>0.32238</cdr:x>
      <cdr:y>0.11909</cdr:y>
    </cdr:to>
    <cdr:sp macro="" textlink="">
      <cdr:nvSpPr>
        <cdr:cNvPr id="4" name="TextBox 1"/>
        <cdr:cNvSpPr txBox="1"/>
      </cdr:nvSpPr>
      <cdr:spPr>
        <a:xfrm xmlns:a="http://schemas.openxmlformats.org/drawingml/2006/main">
          <a:off x="1490707" y="252634"/>
          <a:ext cx="643767" cy="212446"/>
        </a:xfrm>
        <a:prstGeom xmlns:a="http://schemas.openxmlformats.org/drawingml/2006/main" prst="rect">
          <a:avLst/>
        </a:prstGeom>
      </cdr:spPr>
      <cdr:txBody>
        <a:bodyPr xmlns:a="http://schemas.openxmlformats.org/drawingml/2006/main" wrap="square" rtlCol="0" anchor="b"/>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GB" sz="800" b="1"/>
            <a:t>2023</a:t>
          </a:r>
        </a:p>
      </cdr:txBody>
    </cdr:sp>
  </cdr:relSizeAnchor>
  <cdr:relSizeAnchor xmlns:cdr="http://schemas.openxmlformats.org/drawingml/2006/chartDrawing">
    <cdr:from>
      <cdr:x>0.49033</cdr:x>
      <cdr:y>0.30812</cdr:y>
    </cdr:from>
    <cdr:to>
      <cdr:x>0.55853</cdr:x>
      <cdr:y>0.36946</cdr:y>
    </cdr:to>
    <cdr:sp macro="" textlink="">
      <cdr:nvSpPr>
        <cdr:cNvPr id="5" name="TextBox 1"/>
        <cdr:cNvSpPr txBox="1"/>
      </cdr:nvSpPr>
      <cdr:spPr>
        <a:xfrm xmlns:a="http://schemas.openxmlformats.org/drawingml/2006/main">
          <a:off x="3246504" y="1203278"/>
          <a:ext cx="451581" cy="239548"/>
        </a:xfrm>
        <a:prstGeom xmlns:a="http://schemas.openxmlformats.org/drawingml/2006/main" prst="rect">
          <a:avLst/>
        </a:prstGeom>
      </cdr:spPr>
      <cdr:txBody>
        <a:bodyPr xmlns:a="http://schemas.openxmlformats.org/drawingml/2006/main" wrap="square" rtlCol="0" anchor="b"/>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GB" sz="800" b="1"/>
            <a:t>2023</a:t>
          </a:r>
        </a:p>
      </cdr:txBody>
    </cdr:sp>
  </cdr:relSizeAnchor>
  <cdr:relSizeAnchor xmlns:cdr="http://schemas.openxmlformats.org/drawingml/2006/chartDrawing">
    <cdr:from>
      <cdr:x>0.41339</cdr:x>
      <cdr:y>0.33036</cdr:y>
    </cdr:from>
    <cdr:to>
      <cdr:x>0.48229</cdr:x>
      <cdr:y>0.40328</cdr:y>
    </cdr:to>
    <cdr:sp macro="" textlink="">
      <cdr:nvSpPr>
        <cdr:cNvPr id="6" name="TextBox 1"/>
        <cdr:cNvSpPr txBox="1"/>
      </cdr:nvSpPr>
      <cdr:spPr>
        <a:xfrm xmlns:a="http://schemas.openxmlformats.org/drawingml/2006/main">
          <a:off x="2737116" y="1290123"/>
          <a:ext cx="456144" cy="284771"/>
        </a:xfrm>
        <a:prstGeom xmlns:a="http://schemas.openxmlformats.org/drawingml/2006/main" prst="rect">
          <a:avLst/>
        </a:prstGeom>
      </cdr:spPr>
      <cdr:txBody>
        <a:bodyPr xmlns:a="http://schemas.openxmlformats.org/drawingml/2006/main" wrap="square" rtlCol="0" anchor="b"/>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GB" sz="800" b="1"/>
            <a:t>2022</a:t>
          </a:r>
        </a:p>
      </cdr:txBody>
    </cdr:sp>
  </cdr:relSizeAnchor>
  <cdr:relSizeAnchor xmlns:cdr="http://schemas.openxmlformats.org/drawingml/2006/chartDrawing">
    <cdr:from>
      <cdr:x>0.75486</cdr:x>
      <cdr:y>0.58916</cdr:y>
    </cdr:from>
    <cdr:to>
      <cdr:x>0.82899</cdr:x>
      <cdr:y>0.66208</cdr:y>
    </cdr:to>
    <cdr:sp macro="" textlink="">
      <cdr:nvSpPr>
        <cdr:cNvPr id="7" name="TextBox 1"/>
        <cdr:cNvSpPr txBox="1"/>
      </cdr:nvSpPr>
      <cdr:spPr>
        <a:xfrm xmlns:a="http://schemas.openxmlformats.org/drawingml/2006/main">
          <a:off x="4997985" y="2300823"/>
          <a:ext cx="490800" cy="284771"/>
        </a:xfrm>
        <a:prstGeom xmlns:a="http://schemas.openxmlformats.org/drawingml/2006/main" prst="rect">
          <a:avLst/>
        </a:prstGeom>
      </cdr:spPr>
      <cdr:txBody>
        <a:bodyPr xmlns:a="http://schemas.openxmlformats.org/drawingml/2006/main" wrap="square" rtlCol="0" anchor="b"/>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GB" sz="800" b="1"/>
            <a:t>2023</a:t>
          </a:r>
        </a:p>
      </cdr:txBody>
    </cdr:sp>
  </cdr:relSizeAnchor>
  <cdr:relSizeAnchor xmlns:cdr="http://schemas.openxmlformats.org/drawingml/2006/chartDrawing">
    <cdr:from>
      <cdr:x>0.66627</cdr:x>
      <cdr:y>0.62914</cdr:y>
    </cdr:from>
    <cdr:to>
      <cdr:x>0.76558</cdr:x>
      <cdr:y>0.69743</cdr:y>
    </cdr:to>
    <cdr:sp macro="" textlink="">
      <cdr:nvSpPr>
        <cdr:cNvPr id="8" name="TextBox 1"/>
        <cdr:cNvSpPr txBox="1"/>
      </cdr:nvSpPr>
      <cdr:spPr>
        <a:xfrm xmlns:a="http://schemas.openxmlformats.org/drawingml/2006/main">
          <a:off x="4411433" y="2456936"/>
          <a:ext cx="657539" cy="266690"/>
        </a:xfrm>
        <a:prstGeom xmlns:a="http://schemas.openxmlformats.org/drawingml/2006/main" prst="rect">
          <a:avLst/>
        </a:prstGeom>
      </cdr:spPr>
      <cdr:txBody>
        <a:bodyPr xmlns:a="http://schemas.openxmlformats.org/drawingml/2006/main" wrap="square" rtlCol="0" anchor="b"/>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GB" sz="800" b="1"/>
            <a:t>2022</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xmlns="" id="{08F6756E-81DA-9FAC-70D8-556F658BDDA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EBEDD12-BCD5-485B-BCBC-34BB01D7923C}" type="datetimeFigureOut">
              <a:rPr lang="en-US" smtClean="0"/>
              <a:t>12/6/2024</a:t>
            </a:fld>
            <a:endParaRPr lang="en-US"/>
          </a:p>
        </p:txBody>
      </p:sp>
      <p:sp>
        <p:nvSpPr>
          <p:cNvPr id="6" name="Slide Number Placeholder 5">
            <a:extLst>
              <a:ext uri="{FF2B5EF4-FFF2-40B4-BE49-F238E27FC236}">
                <a16:creationId xmlns:a16="http://schemas.microsoft.com/office/drawing/2014/main" xmlns="" id="{A771D415-D05A-7067-CCD3-457153D96C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C230DF-5933-439D-898F-38E9AC9BA688}" type="slidenum">
              <a:rPr lang="en-US" smtClean="0"/>
              <a:t>‹#›</a:t>
            </a:fld>
            <a:endParaRPr lang="en-US"/>
          </a:p>
        </p:txBody>
      </p:sp>
      <p:sp>
        <p:nvSpPr>
          <p:cNvPr id="7" name="Footer Placeholder 6">
            <a:extLst>
              <a:ext uri="{FF2B5EF4-FFF2-40B4-BE49-F238E27FC236}">
                <a16:creationId xmlns:a16="http://schemas.microsoft.com/office/drawing/2014/main" xmlns="" id="{B97095E3-54D2-CFD2-4F49-7536FC8641D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8" name="Header Placeholder 7">
            <a:extLst>
              <a:ext uri="{FF2B5EF4-FFF2-40B4-BE49-F238E27FC236}">
                <a16:creationId xmlns:a16="http://schemas.microsoft.com/office/drawing/2014/main" xmlns="" id="{521EE01A-C0B5-5ECF-96DD-768F86AA15C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Tree>
    <p:extLst>
      <p:ext uri="{BB962C8B-B14F-4D97-AF65-F5344CB8AC3E}">
        <p14:creationId xmlns:p14="http://schemas.microsoft.com/office/powerpoint/2010/main" val="265322844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jpeg>
</file>

<file path=ppt/media/image10.png>
</file>

<file path=ppt/media/image2.jpeg>
</file>

<file path=ppt/media/image3.jpeg>
</file>

<file path=ppt/media/image4.jpeg>
</file>

<file path=ppt/media/image5.png>
</file>

<file path=ppt/media/image6.pn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E7A52F-9D89-7442-A8E9-48D1527B5F6B}" type="datetimeFigureOut">
              <a:rPr lang="en-US" smtClean="0"/>
              <a:t>12/6/2024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9C7E07-3C67-C64C-8DA0-0404F6303970}" type="slidenum">
              <a:rPr lang="en-US" smtClean="0"/>
              <a:t>‹#›</a:t>
            </a:fld>
            <a:endParaRPr lang="en-US"/>
          </a:p>
        </p:txBody>
      </p:sp>
    </p:spTree>
    <p:extLst>
      <p:ext uri="{BB962C8B-B14F-4D97-AF65-F5344CB8AC3E}">
        <p14:creationId xmlns:p14="http://schemas.microsoft.com/office/powerpoint/2010/main" val="40325283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14BBC04D-2568-C19F-6211-ABA7996CBC5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xmlns="" id="{BBBD96A4-D432-FA69-5E46-4DF91D77CA9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xmlns="" id="{EF639921-CFBB-DE6F-31EB-81B758CA0268}"/>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xmlns="" id="{4453E3F8-8185-F97B-2F08-1F44FCE2A5AB}"/>
              </a:ext>
            </a:extLst>
          </p:cNvPr>
          <p:cNvSpPr>
            <a:spLocks noGrp="1"/>
          </p:cNvSpPr>
          <p:nvPr>
            <p:ph type="sldNum" sz="quarter" idx="5"/>
          </p:nvPr>
        </p:nvSpPr>
        <p:spPr/>
        <p:txBody>
          <a:bodyPr/>
          <a:lstStyle/>
          <a:p>
            <a:fld id="{A89C7E07-3C67-C64C-8DA0-0404F6303970}" type="slidenum">
              <a:rPr lang="en-US" smtClean="0"/>
              <a:t>11</a:t>
            </a:fld>
            <a:endParaRPr lang="en-US"/>
          </a:p>
        </p:txBody>
      </p:sp>
    </p:spTree>
    <p:extLst>
      <p:ext uri="{BB962C8B-B14F-4D97-AF65-F5344CB8AC3E}">
        <p14:creationId xmlns:p14="http://schemas.microsoft.com/office/powerpoint/2010/main" val="37277777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685800" y="5349903"/>
            <a:ext cx="1150620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9" name="Title 28"/>
          <p:cNvSpPr>
            <a:spLocks noGrp="1"/>
          </p:cNvSpPr>
          <p:nvPr>
            <p:ph type="ctrTitle"/>
          </p:nvPr>
        </p:nvSpPr>
        <p:spPr>
          <a:xfrm>
            <a:off x="508000" y="4853412"/>
            <a:ext cx="11277600" cy="1222375"/>
          </a:xfrm>
        </p:spPr>
        <p:txBody>
          <a:bodyPr anchor="t"/>
          <a:lstStyle/>
          <a:p>
            <a:r>
              <a:rPr kumimoji="0" lang="en-US" smtClean="0"/>
              <a:t>Click to edit Master title style</a:t>
            </a:r>
            <a:endParaRPr kumimoji="0" lang="en-US"/>
          </a:p>
        </p:txBody>
      </p:sp>
      <p:sp>
        <p:nvSpPr>
          <p:cNvPr id="9" name="Subtitle 8"/>
          <p:cNvSpPr>
            <a:spLocks noGrp="1"/>
          </p:cNvSpPr>
          <p:nvPr>
            <p:ph type="subTitle" idx="1"/>
          </p:nvPr>
        </p:nvSpPr>
        <p:spPr>
          <a:xfrm>
            <a:off x="508000" y="3886200"/>
            <a:ext cx="11277600" cy="914400"/>
          </a:xfrm>
        </p:spPr>
        <p:txBody>
          <a:bodyPr anchor="b"/>
          <a:lstStyle>
            <a:lvl1pPr marL="0" indent="0" algn="l">
              <a:buNone/>
              <a:defRPr sz="2400">
                <a:solidFill>
                  <a:schemeClr val="tx2">
                    <a:shade val="7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16" name="Date Placeholder 15"/>
          <p:cNvSpPr>
            <a:spLocks noGrp="1"/>
          </p:cNvSpPr>
          <p:nvPr>
            <p:ph type="dt" sz="half" idx="10"/>
          </p:nvPr>
        </p:nvSpPr>
        <p:spPr/>
        <p:txBody>
          <a:bodyPr/>
          <a:lstStyle/>
          <a:p>
            <a:endParaRPr lang="en-US">
              <a:latin typeface="+mn-lt"/>
            </a:endParaRPr>
          </a:p>
        </p:txBody>
      </p:sp>
      <p:sp>
        <p:nvSpPr>
          <p:cNvPr id="2" name="Footer Placeholder 1"/>
          <p:cNvSpPr>
            <a:spLocks noGrp="1"/>
          </p:cNvSpPr>
          <p:nvPr>
            <p:ph type="ftr" sz="quarter" idx="11"/>
          </p:nvPr>
        </p:nvSpPr>
        <p:spPr/>
        <p:txBody>
          <a:bodyPr/>
          <a:lstStyle/>
          <a:p>
            <a:endParaRPr kumimoji="0" lang="en-US"/>
          </a:p>
        </p:txBody>
      </p:sp>
      <p:sp>
        <p:nvSpPr>
          <p:cNvPr id="15" name="Slide Number Placeholder 14"/>
          <p:cNvSpPr>
            <a:spLocks noGrp="1"/>
          </p:cNvSpPr>
          <p:nvPr>
            <p:ph type="sldNum" sz="quarter" idx="12"/>
          </p:nvPr>
        </p:nvSpPr>
        <p:spPr>
          <a:xfrm>
            <a:off x="10972800" y="6473952"/>
            <a:ext cx="1011936" cy="246888"/>
          </a:xfrm>
        </p:spPr>
        <p:txBody>
          <a:bodyPr/>
          <a:lstStyle/>
          <a:p>
            <a:fld id="{294A09A9-5501-47C1-A89A-A340965A2BE2}" type="slidenum">
              <a:rPr lang="en-US" smtClean="0"/>
              <a:pPr/>
              <a:t>‹#›</a:t>
            </a:fld>
            <a:endParaRPr lang="en-US"/>
          </a:p>
        </p:txBody>
      </p:sp>
    </p:spTree>
  </p:cSld>
  <p:clrMapOvr>
    <a:masterClrMapping/>
  </p:clrMapOvr>
  <p:transition spd="slow" advTm="2000">
    <p:wipe/>
  </p:transition>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endParaRPr lang="en-US">
              <a:latin typeface="+mn-lt"/>
            </a:endParaRPr>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a:p>
        </p:txBody>
      </p:sp>
    </p:spTree>
  </p:cSld>
  <p:clrMapOvr>
    <a:masterClrMapping/>
  </p:clrMapOvr>
  <p:transition spd="slow" advTm="2000">
    <p:wipe/>
  </p:transition>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4000" y="549277"/>
            <a:ext cx="2438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609600" y="549277"/>
            <a:ext cx="83312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endParaRPr lang="en-US">
              <a:latin typeface="+mn-lt"/>
            </a:endParaRPr>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a:p>
        </p:txBody>
      </p:sp>
    </p:spTree>
  </p:cSld>
  <p:clrMapOvr>
    <a:masterClrMapping/>
  </p:clrMapOvr>
  <p:transition spd="slow" advTm="2000">
    <p:wipe/>
  </p:transition>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3B6987D-0137-DE42-B76B-FF621E808D90}"/>
              </a:ext>
            </a:extLst>
          </p:cNvPr>
          <p:cNvSpPr>
            <a:spLocks noGrp="1"/>
          </p:cNvSpPr>
          <p:nvPr>
            <p:ph type="ctrTitle" hasCustomPrompt="1"/>
          </p:nvPr>
        </p:nvSpPr>
        <p:spPr>
          <a:xfrm>
            <a:off x="6309904"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grpSp>
        <p:nvGrpSpPr>
          <p:cNvPr id="9" name="Group 8">
            <a:extLst>
              <a:ext uri="{FF2B5EF4-FFF2-40B4-BE49-F238E27FC236}">
                <a16:creationId xmlns:a16="http://schemas.microsoft.com/office/drawing/2014/main" xmlns="" id="{C26C18C3-ED25-DD4B-BA72-24932D54DE37}"/>
              </a:ext>
              <a:ext uri="{C183D7F6-B498-43B3-948B-1728B52AA6E4}">
                <adec:decorative xmlns:adec="http://schemas.microsoft.com/office/drawing/2017/decorative" xmlns="" val="1"/>
              </a:ext>
            </a:extLst>
          </p:cNvPr>
          <p:cNvGrpSpPr>
            <a:grpSpLocks/>
          </p:cNvGrpSpPr>
          <p:nvPr userDrawn="1"/>
        </p:nvGrpSpPr>
        <p:grpSpPr bwMode="auto">
          <a:xfrm>
            <a:off x="1" y="758752"/>
            <a:ext cx="6099248" cy="6099248"/>
            <a:chOff x="0" y="12289"/>
            <a:chExt cx="3550" cy="3551"/>
          </a:xfrm>
        </p:grpSpPr>
        <p:sp>
          <p:nvSpPr>
            <p:cNvPr id="10" name="Freeform 9">
              <a:extLst>
                <a:ext uri="{FF2B5EF4-FFF2-40B4-BE49-F238E27FC236}">
                  <a16:creationId xmlns:a16="http://schemas.microsoft.com/office/drawing/2014/main" xmlns=""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11" name="Freeform 10">
              <a:extLst>
                <a:ext uri="{FF2B5EF4-FFF2-40B4-BE49-F238E27FC236}">
                  <a16:creationId xmlns:a16="http://schemas.microsoft.com/office/drawing/2014/main" xmlns=""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12" name="Freeform 11">
              <a:extLst>
                <a:ext uri="{FF2B5EF4-FFF2-40B4-BE49-F238E27FC236}">
                  <a16:creationId xmlns:a16="http://schemas.microsoft.com/office/drawing/2014/main" xmlns=""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grpSp>
      <p:cxnSp>
        <p:nvCxnSpPr>
          <p:cNvPr id="13" name="Straight Connector 12">
            <a:extLst>
              <a:ext uri="{FF2B5EF4-FFF2-40B4-BE49-F238E27FC236}">
                <a16:creationId xmlns:a16="http://schemas.microsoft.com/office/drawing/2014/main" xmlns="" id="{A69706A2-3726-FE4E-B923-E75D48597816}"/>
              </a:ext>
              <a:ext uri="{C183D7F6-B498-43B3-948B-1728B52AA6E4}">
                <adec:decorative xmlns:adec="http://schemas.microsoft.com/office/drawing/2017/decorative" xmlns="" val="1"/>
              </a:ext>
            </a:extLst>
          </p:cNvPr>
          <p:cNvCxnSpPr>
            <a:cxnSpLocks/>
          </p:cNvCxnSpPr>
          <p:nvPr userDrawn="1"/>
        </p:nvCxnSpPr>
        <p:spPr>
          <a:xfrm>
            <a:off x="6309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
        <p:nvSpPr>
          <p:cNvPr id="18" name="Text Placeholder 29">
            <a:extLst>
              <a:ext uri="{FF2B5EF4-FFF2-40B4-BE49-F238E27FC236}">
                <a16:creationId xmlns:a16="http://schemas.microsoft.com/office/drawing/2014/main" xmlns="" id="{276A9CD7-E675-3048-86D3-3546A2F6B456}"/>
              </a:ext>
            </a:extLst>
          </p:cNvPr>
          <p:cNvSpPr>
            <a:spLocks noGrp="1"/>
          </p:cNvSpPr>
          <p:nvPr>
            <p:ph type="body" sz="quarter" idx="11" hasCustomPrompt="1"/>
          </p:nvPr>
        </p:nvSpPr>
        <p:spPr>
          <a:xfrm>
            <a:off x="6309905" y="454955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dirty="0"/>
              <a:t>Click to add text</a:t>
            </a:r>
          </a:p>
        </p:txBody>
      </p:sp>
    </p:spTree>
    <p:extLst>
      <p:ext uri="{BB962C8B-B14F-4D97-AF65-F5344CB8AC3E}">
        <p14:creationId xmlns:p14="http://schemas.microsoft.com/office/powerpoint/2010/main" val="2027108532"/>
      </p:ext>
    </p:extLst>
  </p:cSld>
  <p:clrMapOvr>
    <a:masterClrMapping/>
  </p:clrMapOvr>
  <p:transition spd="slow" advTm="2000">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3">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3B6987D-0137-DE42-B76B-FF621E808D90}"/>
              </a:ext>
            </a:extLst>
          </p:cNvPr>
          <p:cNvSpPr>
            <a:spLocks noGrp="1"/>
          </p:cNvSpPr>
          <p:nvPr>
            <p:ph type="ctrTitle" hasCustomPrompt="1"/>
          </p:nvPr>
        </p:nvSpPr>
        <p:spPr>
          <a:xfrm>
            <a:off x="594360" y="411479"/>
            <a:ext cx="5486400" cy="3291840"/>
          </a:xfrm>
          <a:prstGeom prst="rect">
            <a:avLst/>
          </a:prstGeom>
        </p:spPr>
        <p:txBody>
          <a:bodyPr lIns="0" tIns="0" rIns="0" bIns="0" anchor="b">
            <a:noAutofit/>
          </a:bodyPr>
          <a:lstStyle>
            <a:lvl1pPr algn="l">
              <a:lnSpc>
                <a:spcPct val="80000"/>
              </a:lnSpc>
              <a:defRPr sz="6000" b="1" i="0" spc="100" baseline="0">
                <a:solidFill>
                  <a:schemeClr val="bg1"/>
                </a:solidFill>
                <a:latin typeface="+mj-lt"/>
              </a:defRPr>
            </a:lvl1pPr>
          </a:lstStyle>
          <a:p>
            <a:r>
              <a:rPr lang="en-US" dirty="0"/>
              <a:t>Click to add title </a:t>
            </a:r>
          </a:p>
        </p:txBody>
      </p:sp>
      <p:grpSp>
        <p:nvGrpSpPr>
          <p:cNvPr id="9" name="Group 8">
            <a:extLst>
              <a:ext uri="{FF2B5EF4-FFF2-40B4-BE49-F238E27FC236}">
                <a16:creationId xmlns:a16="http://schemas.microsoft.com/office/drawing/2014/main" xmlns="" id="{C26C18C3-ED25-DD4B-BA72-24932D54DE37}"/>
              </a:ext>
              <a:ext uri="{C183D7F6-B498-43B3-948B-1728B52AA6E4}">
                <adec:decorative xmlns:adec="http://schemas.microsoft.com/office/drawing/2017/decorative" xmlns="" val="1"/>
              </a:ext>
            </a:extLst>
          </p:cNvPr>
          <p:cNvGrpSpPr>
            <a:grpSpLocks/>
          </p:cNvGrpSpPr>
          <p:nvPr userDrawn="1"/>
        </p:nvGrpSpPr>
        <p:grpSpPr bwMode="auto">
          <a:xfrm flipH="1" flipV="1">
            <a:off x="6092752" y="0"/>
            <a:ext cx="6099248" cy="6099248"/>
            <a:chOff x="0" y="12289"/>
            <a:chExt cx="3550" cy="3551"/>
          </a:xfrm>
        </p:grpSpPr>
        <p:sp>
          <p:nvSpPr>
            <p:cNvPr id="10" name="Freeform 9">
              <a:extLst>
                <a:ext uri="{FF2B5EF4-FFF2-40B4-BE49-F238E27FC236}">
                  <a16:creationId xmlns:a16="http://schemas.microsoft.com/office/drawing/2014/main" xmlns=""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11" name="Freeform 10">
              <a:extLst>
                <a:ext uri="{FF2B5EF4-FFF2-40B4-BE49-F238E27FC236}">
                  <a16:creationId xmlns:a16="http://schemas.microsoft.com/office/drawing/2014/main" xmlns=""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12" name="Freeform 11">
              <a:extLst>
                <a:ext uri="{FF2B5EF4-FFF2-40B4-BE49-F238E27FC236}">
                  <a16:creationId xmlns:a16="http://schemas.microsoft.com/office/drawing/2014/main" xmlns=""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grpSp>
      <p:sp>
        <p:nvSpPr>
          <p:cNvPr id="18" name="Text Placeholder 29">
            <a:extLst>
              <a:ext uri="{FF2B5EF4-FFF2-40B4-BE49-F238E27FC236}">
                <a16:creationId xmlns:a16="http://schemas.microsoft.com/office/drawing/2014/main" xmlns="" id="{276A9CD7-E675-3048-86D3-3546A2F6B456}"/>
              </a:ext>
            </a:extLst>
          </p:cNvPr>
          <p:cNvSpPr>
            <a:spLocks noGrp="1"/>
          </p:cNvSpPr>
          <p:nvPr>
            <p:ph type="body" sz="quarter" idx="11" hasCustomPrompt="1"/>
          </p:nvPr>
        </p:nvSpPr>
        <p:spPr>
          <a:xfrm>
            <a:off x="594360" y="4549552"/>
            <a:ext cx="5486400" cy="1645920"/>
          </a:xfrm>
        </p:spPr>
        <p:txBody>
          <a:bodyPr lIns="0" tIns="0" rIns="0" bIns="0">
            <a:noAutofit/>
          </a:bodyPr>
          <a:lstStyle>
            <a:lvl1pPr marL="0" indent="0">
              <a:buNone/>
              <a:defRPr sz="2400" b="1" i="0">
                <a:solidFill>
                  <a:schemeClr val="tx2">
                    <a:lumMod val="75000"/>
                  </a:schemeClr>
                </a:solidFill>
                <a:latin typeface="+mn-lt"/>
              </a:defRPr>
            </a:lvl1pPr>
            <a:lvl2pPr>
              <a:defRPr sz="4000"/>
            </a:lvl2pPr>
            <a:lvl3pPr>
              <a:defRPr sz="4000"/>
            </a:lvl3pPr>
            <a:lvl4pPr>
              <a:defRPr sz="4000"/>
            </a:lvl4pPr>
            <a:lvl5pPr>
              <a:defRPr sz="4000"/>
            </a:lvl5pPr>
          </a:lstStyle>
          <a:p>
            <a:pPr lvl="0"/>
            <a:r>
              <a:rPr lang="en-US" dirty="0"/>
              <a:t>Click to add text</a:t>
            </a:r>
          </a:p>
        </p:txBody>
      </p:sp>
      <p:cxnSp>
        <p:nvCxnSpPr>
          <p:cNvPr id="4" name="Straight Connector 3">
            <a:extLst>
              <a:ext uri="{FF2B5EF4-FFF2-40B4-BE49-F238E27FC236}">
                <a16:creationId xmlns:a16="http://schemas.microsoft.com/office/drawing/2014/main" xmlns="" id="{58B149C6-5AAC-B8E5-5411-EA38821F6754}"/>
              </a:ext>
              <a:ext uri="{C183D7F6-B498-43B3-948B-1728B52AA6E4}">
                <adec:decorative xmlns:adec="http://schemas.microsoft.com/office/drawing/2017/decorative" xmlns="" val="1"/>
              </a:ext>
            </a:extLst>
          </p:cNvPr>
          <p:cNvCxnSpPr>
            <a:cxnSpLocks/>
          </p:cNvCxnSpPr>
          <p:nvPr userDrawn="1"/>
        </p:nvCxnSpPr>
        <p:spPr>
          <a:xfrm>
            <a:off x="594360" y="3950208"/>
            <a:ext cx="2133600" cy="3992"/>
          </a:xfrm>
          <a:prstGeom prst="line">
            <a:avLst/>
          </a:prstGeom>
          <a:ln w="101600">
            <a:solidFill>
              <a:schemeClr val="tx2">
                <a:lumMod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69273864"/>
      </p:ext>
    </p:extLst>
  </p:cSld>
  <p:clrMapOvr>
    <a:masterClrMapping/>
  </p:clrMapOvr>
  <p:transition spd="slow" advTm="2000">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2" name="Title 21"/>
          <p:cNvSpPr>
            <a:spLocks noGrp="1"/>
          </p:cNvSpPr>
          <p:nvPr>
            <p:ph type="title"/>
          </p:nvPr>
        </p:nvSpPr>
        <p:spPr/>
        <p:txBody>
          <a:bodyPr/>
          <a:lstStyle/>
          <a:p>
            <a:r>
              <a:rPr kumimoji="0" lang="en-US" smtClean="0"/>
              <a:t>Click to edit Master title style</a:t>
            </a:r>
            <a:endParaRPr kumimoji="0" lang="en-US"/>
          </a:p>
        </p:txBody>
      </p:sp>
      <p:sp>
        <p:nvSpPr>
          <p:cNvPr id="27" name="Content Placeholder 26"/>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5" name="Date Placeholder 24"/>
          <p:cNvSpPr>
            <a:spLocks noGrp="1"/>
          </p:cNvSpPr>
          <p:nvPr>
            <p:ph type="dt" sz="half" idx="10"/>
          </p:nvPr>
        </p:nvSpPr>
        <p:spPr/>
        <p:txBody>
          <a:bodyPr/>
          <a:lstStyle/>
          <a:p>
            <a:endParaRPr lang="en-US">
              <a:latin typeface="+mn-lt"/>
            </a:endParaRPr>
          </a:p>
        </p:txBody>
      </p:sp>
      <p:sp>
        <p:nvSpPr>
          <p:cNvPr id="19" name="Footer Placeholder 18"/>
          <p:cNvSpPr>
            <a:spLocks noGrp="1"/>
          </p:cNvSpPr>
          <p:nvPr>
            <p:ph type="ftr" sz="quarter" idx="11"/>
          </p:nvPr>
        </p:nvSpPr>
        <p:spPr>
          <a:xfrm>
            <a:off x="4775200" y="76201"/>
            <a:ext cx="3860800" cy="288925"/>
          </a:xfrm>
        </p:spPr>
        <p:txBody>
          <a:bodyPr/>
          <a:lstStyle/>
          <a:p>
            <a:endParaRPr kumimoji="0" lang="en-US"/>
          </a:p>
        </p:txBody>
      </p:sp>
      <p:sp>
        <p:nvSpPr>
          <p:cNvPr id="16" name="Slide Number Placeholder 15"/>
          <p:cNvSpPr>
            <a:spLocks noGrp="1"/>
          </p:cNvSpPr>
          <p:nvPr>
            <p:ph type="sldNum" sz="quarter" idx="12"/>
          </p:nvPr>
        </p:nvSpPr>
        <p:spPr>
          <a:xfrm>
            <a:off x="10972800" y="6473952"/>
            <a:ext cx="1011936" cy="246888"/>
          </a:xfrm>
        </p:spPr>
        <p:txBody>
          <a:bodyPr/>
          <a:lstStyle/>
          <a:p>
            <a:fld id="{294A09A9-5501-47C1-A89A-A340965A2BE2}" type="slidenum">
              <a:rPr lang="en-US" smtClean="0"/>
              <a:pPr/>
              <a:t>‹#›</a:t>
            </a:fld>
            <a:endParaRPr lang="en-US"/>
          </a:p>
        </p:txBody>
      </p:sp>
    </p:spTree>
  </p:cSld>
  <p:clrMapOvr>
    <a:masterClrMapping/>
  </p:clrMapOvr>
  <p:transition spd="slow" advTm="2000">
    <p:wipe/>
  </p:transition>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2"/>
      </p:bgRef>
    </p:bg>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685800" y="3444903"/>
            <a:ext cx="1150620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Text Placeholder 5"/>
          <p:cNvSpPr>
            <a:spLocks noGrp="1"/>
          </p:cNvSpPr>
          <p:nvPr>
            <p:ph type="body" idx="1"/>
          </p:nvPr>
        </p:nvSpPr>
        <p:spPr>
          <a:xfrm>
            <a:off x="508000" y="1676400"/>
            <a:ext cx="11277600" cy="1219200"/>
          </a:xfrm>
        </p:spPr>
        <p:txBody>
          <a:bodyPr anchor="b"/>
          <a:lstStyle>
            <a:lvl1pPr marL="0" indent="0" algn="r">
              <a:buNone/>
              <a:defRPr sz="2000">
                <a:solidFill>
                  <a:schemeClr val="tx2">
                    <a:shade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19" name="Date Placeholder 18"/>
          <p:cNvSpPr>
            <a:spLocks noGrp="1"/>
          </p:cNvSpPr>
          <p:nvPr>
            <p:ph type="dt" sz="half" idx="10"/>
          </p:nvPr>
        </p:nvSpPr>
        <p:spPr/>
        <p:txBody>
          <a:bodyPr/>
          <a:lstStyle/>
          <a:p>
            <a:endParaRPr lang="en-US">
              <a:latin typeface="+mn-lt"/>
            </a:endParaRPr>
          </a:p>
        </p:txBody>
      </p:sp>
      <p:sp>
        <p:nvSpPr>
          <p:cNvPr id="11" name="Footer Placeholder 10"/>
          <p:cNvSpPr>
            <a:spLocks noGrp="1"/>
          </p:cNvSpPr>
          <p:nvPr>
            <p:ph type="ftr" sz="quarter" idx="11"/>
          </p:nvPr>
        </p:nvSpPr>
        <p:spPr/>
        <p:txBody>
          <a:bodyPr/>
          <a:lstStyle/>
          <a:p>
            <a:endParaRPr kumimoji="0" lang="en-US"/>
          </a:p>
        </p:txBody>
      </p:sp>
      <p:sp>
        <p:nvSpPr>
          <p:cNvPr id="16" name="Slide Number Placeholder 15"/>
          <p:cNvSpPr>
            <a:spLocks noGrp="1"/>
          </p:cNvSpPr>
          <p:nvPr>
            <p:ph type="sldNum" sz="quarter" idx="12"/>
          </p:nvPr>
        </p:nvSpPr>
        <p:spPr/>
        <p:txBody>
          <a:bodyPr/>
          <a:lstStyle/>
          <a:p>
            <a:fld id="{294A09A9-5501-47C1-A89A-A340965A2BE2}" type="slidenum">
              <a:rPr lang="en-US" smtClean="0"/>
              <a:pPr/>
              <a:t>‹#›</a:t>
            </a:fld>
            <a:endParaRPr lang="en-US"/>
          </a:p>
        </p:txBody>
      </p:sp>
      <p:sp>
        <p:nvSpPr>
          <p:cNvPr id="8" name="Title 7"/>
          <p:cNvSpPr>
            <a:spLocks noGrp="1"/>
          </p:cNvSpPr>
          <p:nvPr>
            <p:ph type="title"/>
          </p:nvPr>
        </p:nvSpPr>
        <p:spPr>
          <a:xfrm>
            <a:off x="240633" y="2947086"/>
            <a:ext cx="11582400" cy="1184825"/>
          </a:xfrm>
        </p:spPr>
        <p:txBody>
          <a:bodyPr rtlCol="0" anchor="t"/>
          <a:lstStyle>
            <a:lvl1pPr algn="r">
              <a:defRPr/>
            </a:lvl1pPr>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transition spd="slow" advTm="2000">
    <p:wipe/>
  </p:transition>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0" name="Title 19"/>
          <p:cNvSpPr>
            <a:spLocks noGrp="1"/>
          </p:cNvSpPr>
          <p:nvPr>
            <p:ph type="title"/>
          </p:nvPr>
        </p:nvSpPr>
        <p:spPr>
          <a:xfrm>
            <a:off x="402336" y="457200"/>
            <a:ext cx="11582400" cy="841248"/>
          </a:xfrm>
        </p:spPr>
        <p:txBody>
          <a:bodyPr/>
          <a:lstStyle/>
          <a:p>
            <a:r>
              <a:rPr kumimoji="0" lang="en-US" smtClean="0"/>
              <a:t>Click to edit Master title style</a:t>
            </a:r>
            <a:endParaRPr kumimoji="0" lang="en-US"/>
          </a:p>
        </p:txBody>
      </p:sp>
      <p:sp>
        <p:nvSpPr>
          <p:cNvPr id="14" name="Content Placeholder 13"/>
          <p:cNvSpPr>
            <a:spLocks noGrp="1"/>
          </p:cNvSpPr>
          <p:nvPr>
            <p:ph sz="half" idx="1"/>
          </p:nvPr>
        </p:nvSpPr>
        <p:spPr>
          <a:xfrm>
            <a:off x="406400" y="1600200"/>
            <a:ext cx="5588000" cy="4724400"/>
          </a:xfrm>
        </p:spPr>
        <p:txBody>
          <a:bodyPr/>
          <a:lstStyle>
            <a:lvl1pPr>
              <a:defRPr sz="28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2"/>
          </p:nvPr>
        </p:nvSpPr>
        <p:spPr>
          <a:xfrm>
            <a:off x="6197600" y="1600200"/>
            <a:ext cx="5791200" cy="4724400"/>
          </a:xfrm>
        </p:spPr>
        <p:txBody>
          <a:bodyPr/>
          <a:lstStyle>
            <a:lvl1pPr>
              <a:defRPr sz="28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1" name="Date Placeholder 20"/>
          <p:cNvSpPr>
            <a:spLocks noGrp="1"/>
          </p:cNvSpPr>
          <p:nvPr>
            <p:ph type="dt" sz="half" idx="10"/>
          </p:nvPr>
        </p:nvSpPr>
        <p:spPr/>
        <p:txBody>
          <a:bodyPr/>
          <a:lstStyle/>
          <a:p>
            <a:endParaRPr lang="en-US">
              <a:latin typeface="+mn-lt"/>
            </a:endParaRPr>
          </a:p>
        </p:txBody>
      </p:sp>
      <p:sp>
        <p:nvSpPr>
          <p:cNvPr id="10" name="Footer Placeholder 9"/>
          <p:cNvSpPr>
            <a:spLocks noGrp="1"/>
          </p:cNvSpPr>
          <p:nvPr>
            <p:ph type="ftr" sz="quarter" idx="11"/>
          </p:nvPr>
        </p:nvSpPr>
        <p:spPr/>
        <p:txBody>
          <a:bodyPr/>
          <a:lstStyle/>
          <a:p>
            <a:endParaRPr kumimoji="0" lang="en-US"/>
          </a:p>
        </p:txBody>
      </p:sp>
      <p:sp>
        <p:nvSpPr>
          <p:cNvPr id="31" name="Slide Number Placeholder 30"/>
          <p:cNvSpPr>
            <a:spLocks noGrp="1"/>
          </p:cNvSpPr>
          <p:nvPr>
            <p:ph type="sldNum" sz="quarter" idx="12"/>
          </p:nvPr>
        </p:nvSpPr>
        <p:spPr/>
        <p:txBody>
          <a:bodyPr/>
          <a:lstStyle/>
          <a:p>
            <a:fld id="{294A09A9-5501-47C1-A89A-A340965A2BE2}" type="slidenum">
              <a:rPr lang="en-US" smtClean="0"/>
              <a:pPr/>
              <a:t>‹#›</a:t>
            </a:fld>
            <a:endParaRPr lang="en-US"/>
          </a:p>
        </p:txBody>
      </p:sp>
    </p:spTree>
  </p:cSld>
  <p:clrMapOvr>
    <a:masterClrMapping/>
  </p:clrMapOvr>
  <p:transition spd="slow" advTm="2000">
    <p:wipe/>
  </p:transition>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9" name="Title 28"/>
          <p:cNvSpPr>
            <a:spLocks noGrp="1"/>
          </p:cNvSpPr>
          <p:nvPr>
            <p:ph type="title"/>
          </p:nvPr>
        </p:nvSpPr>
        <p:spPr>
          <a:xfrm>
            <a:off x="406400" y="5410200"/>
            <a:ext cx="11480800" cy="882650"/>
          </a:xfrm>
        </p:spPr>
        <p:txBody>
          <a:bodyPr anchor="ctr"/>
          <a:lstStyle>
            <a:lvl1pPr>
              <a:defRPr/>
            </a:lvl1pPr>
          </a:lstStyle>
          <a:p>
            <a:r>
              <a:rPr kumimoji="0" lang="en-US" smtClean="0"/>
              <a:t>Click to edit Master title style</a:t>
            </a:r>
            <a:endParaRPr kumimoji="0" lang="en-US"/>
          </a:p>
        </p:txBody>
      </p:sp>
      <p:sp>
        <p:nvSpPr>
          <p:cNvPr id="13" name="Text Placeholder 12"/>
          <p:cNvSpPr>
            <a:spLocks noGrp="1"/>
          </p:cNvSpPr>
          <p:nvPr>
            <p:ph type="body" idx="1"/>
          </p:nvPr>
        </p:nvSpPr>
        <p:spPr>
          <a:xfrm>
            <a:off x="375259" y="666750"/>
            <a:ext cx="5720741"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25" name="Text Placeholder 24"/>
          <p:cNvSpPr>
            <a:spLocks noGrp="1"/>
          </p:cNvSpPr>
          <p:nvPr>
            <p:ph type="body" sz="half" idx="3"/>
          </p:nvPr>
        </p:nvSpPr>
        <p:spPr>
          <a:xfrm>
            <a:off x="6193367" y="666750"/>
            <a:ext cx="5722988"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Content Placeholder 3"/>
          <p:cNvSpPr>
            <a:spLocks noGrp="1"/>
          </p:cNvSpPr>
          <p:nvPr>
            <p:ph sz="quarter" idx="2"/>
          </p:nvPr>
        </p:nvSpPr>
        <p:spPr>
          <a:xfrm>
            <a:off x="375259" y="1316038"/>
            <a:ext cx="5720741"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8" name="Content Placeholder 27"/>
          <p:cNvSpPr>
            <a:spLocks noGrp="1"/>
          </p:cNvSpPr>
          <p:nvPr>
            <p:ph sz="quarter" idx="4"/>
          </p:nvPr>
        </p:nvSpPr>
        <p:spPr>
          <a:xfrm>
            <a:off x="6198307" y="1316038"/>
            <a:ext cx="5718048"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0" name="Date Placeholder 9"/>
          <p:cNvSpPr>
            <a:spLocks noGrp="1"/>
          </p:cNvSpPr>
          <p:nvPr>
            <p:ph type="dt" sz="half" idx="10"/>
          </p:nvPr>
        </p:nvSpPr>
        <p:spPr/>
        <p:txBody>
          <a:bodyPr/>
          <a:lstStyle/>
          <a:p>
            <a:endParaRPr lang="en-US">
              <a:latin typeface="+mn-lt"/>
            </a:endParaRPr>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a:xfrm>
            <a:off x="10972800" y="6477000"/>
            <a:ext cx="1016000" cy="246888"/>
          </a:xfrm>
        </p:spPr>
        <p:txBody>
          <a:bodyPr/>
          <a:lstStyle/>
          <a:p>
            <a:fld id="{294A09A9-5501-47C1-A89A-A340965A2BE2}" type="slidenum">
              <a:rPr lang="en-US" smtClean="0"/>
              <a:pPr/>
              <a:t>‹#›</a:t>
            </a:fld>
            <a:endParaRPr lang="en-US"/>
          </a:p>
        </p:txBody>
      </p:sp>
      <p:sp>
        <p:nvSpPr>
          <p:cNvPr id="11" name="Straight Connector 10"/>
          <p:cNvSpPr>
            <a:spLocks noChangeShapeType="1"/>
          </p:cNvSpPr>
          <p:nvPr/>
        </p:nvSpPr>
        <p:spPr bwMode="auto">
          <a:xfrm>
            <a:off x="685800" y="6019801"/>
            <a:ext cx="1150620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Tree>
  </p:cSld>
  <p:clrMapOvr>
    <a:masterClrMapping/>
  </p:clrMapOvr>
  <p:transition spd="slow" advTm="2000">
    <p:wipe/>
  </p:transition>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0" name="Title 29"/>
          <p:cNvSpPr>
            <a:spLocks noGrp="1"/>
          </p:cNvSpPr>
          <p:nvPr>
            <p:ph type="title"/>
          </p:nvPr>
        </p:nvSpPr>
        <p:spPr>
          <a:xfrm>
            <a:off x="402336" y="457200"/>
            <a:ext cx="11582400" cy="841248"/>
          </a:xfrm>
        </p:spPr>
        <p:txBody>
          <a:bodyPr/>
          <a:lstStyle/>
          <a:p>
            <a:r>
              <a:rPr kumimoji="0" lang="en-US" smtClean="0"/>
              <a:t>Click to edit Master title style</a:t>
            </a:r>
            <a:endParaRPr kumimoji="0" lang="en-US"/>
          </a:p>
        </p:txBody>
      </p:sp>
      <p:sp>
        <p:nvSpPr>
          <p:cNvPr id="12" name="Date Placeholder 11"/>
          <p:cNvSpPr>
            <a:spLocks noGrp="1"/>
          </p:cNvSpPr>
          <p:nvPr>
            <p:ph type="dt" sz="half" idx="10"/>
          </p:nvPr>
        </p:nvSpPr>
        <p:spPr/>
        <p:txBody>
          <a:bodyPr/>
          <a:lstStyle/>
          <a:p>
            <a:endParaRPr lang="en-US">
              <a:latin typeface="+mn-lt"/>
            </a:endParaRPr>
          </a:p>
        </p:txBody>
      </p:sp>
      <p:sp>
        <p:nvSpPr>
          <p:cNvPr id="21" name="Footer Placeholder 20"/>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a:p>
        </p:txBody>
      </p:sp>
    </p:spTree>
  </p:cSld>
  <p:clrMapOvr>
    <a:masterClrMapping/>
  </p:clrMapOvr>
  <p:transition spd="slow" advTm="2000">
    <p:wipe/>
  </p:transition>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8BD707-D9CF-40AE-B4C6-C98DA3205C09}" type="datetimeFigureOut">
              <a:rPr lang="en-US" smtClean="0"/>
              <a:pPr/>
              <a:t>12/6/2024</a:t>
            </a:fld>
            <a:endParaRPr lang="en-US"/>
          </a:p>
        </p:txBody>
      </p:sp>
      <p:sp>
        <p:nvSpPr>
          <p:cNvPr id="24" name="Footer Placeholder 23"/>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spd="slow" advTm="2000">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Straight Connector 7"/>
          <p:cNvSpPr>
            <a:spLocks noChangeShapeType="1"/>
          </p:cNvSpPr>
          <p:nvPr/>
        </p:nvSpPr>
        <p:spPr bwMode="auto">
          <a:xfrm>
            <a:off x="685800" y="5849118"/>
            <a:ext cx="1150620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Title 11"/>
          <p:cNvSpPr>
            <a:spLocks noGrp="1"/>
          </p:cNvSpPr>
          <p:nvPr>
            <p:ph type="title"/>
          </p:nvPr>
        </p:nvSpPr>
        <p:spPr>
          <a:xfrm>
            <a:off x="609600" y="5486400"/>
            <a:ext cx="11277600" cy="520700"/>
          </a:xfrm>
        </p:spPr>
        <p:txBody>
          <a:bodyPr anchor="ctr"/>
          <a:lstStyle>
            <a:lvl1pPr algn="l">
              <a:buNone/>
              <a:defRPr sz="2000" b="1"/>
            </a:lvl1pPr>
          </a:lstStyle>
          <a:p>
            <a:r>
              <a:rPr kumimoji="0" lang="en-US" smtClean="0"/>
              <a:t>Click to edit Master title style</a:t>
            </a:r>
            <a:endParaRPr kumimoji="0" lang="en-US"/>
          </a:p>
        </p:txBody>
      </p:sp>
      <p:sp>
        <p:nvSpPr>
          <p:cNvPr id="26" name="Text Placeholder 25"/>
          <p:cNvSpPr>
            <a:spLocks noGrp="1"/>
          </p:cNvSpPr>
          <p:nvPr>
            <p:ph type="body" idx="2"/>
          </p:nvPr>
        </p:nvSpPr>
        <p:spPr>
          <a:xfrm>
            <a:off x="609601" y="609600"/>
            <a:ext cx="4011084" cy="4800600"/>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14" name="Content Placeholder 13"/>
          <p:cNvSpPr>
            <a:spLocks noGrp="1"/>
          </p:cNvSpPr>
          <p:nvPr>
            <p:ph sz="half" idx="1"/>
          </p:nvPr>
        </p:nvSpPr>
        <p:spPr>
          <a:xfrm>
            <a:off x="4766733" y="609600"/>
            <a:ext cx="7120467" cy="4800600"/>
          </a:xfrm>
        </p:spPr>
        <p:txBody>
          <a:bodyPr/>
          <a:lstStyle>
            <a:lvl1pPr>
              <a:defRPr sz="3200"/>
            </a:lvl1pPr>
            <a:lvl2pPr>
              <a:defRPr sz="2800"/>
            </a:lvl2pPr>
            <a:lvl3pPr>
              <a:defRPr sz="2400"/>
            </a:lvl3pPr>
            <a:lvl4pPr>
              <a:defRPr sz="2000"/>
            </a:lvl4pPr>
            <a:lvl5pPr>
              <a:defRPr sz="20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5" name="Date Placeholder 24"/>
          <p:cNvSpPr>
            <a:spLocks noGrp="1"/>
          </p:cNvSpPr>
          <p:nvPr>
            <p:ph type="dt" sz="half" idx="10"/>
          </p:nvPr>
        </p:nvSpPr>
        <p:spPr/>
        <p:txBody>
          <a:bodyPr/>
          <a:lstStyle/>
          <a:p>
            <a:endParaRPr lang="en-US">
              <a:latin typeface="+mn-lt"/>
            </a:endParaRPr>
          </a:p>
        </p:txBody>
      </p:sp>
      <p:sp>
        <p:nvSpPr>
          <p:cNvPr id="29" name="Footer Placeholder 28"/>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294A09A9-5501-47C1-A89A-A340965A2BE2}" type="slidenum">
              <a:rPr lang="en-US" smtClean="0"/>
              <a:pPr/>
              <a:t>‹#›</a:t>
            </a:fld>
            <a:endParaRPr lang="en-US"/>
          </a:p>
        </p:txBody>
      </p:sp>
    </p:spTree>
  </p:cSld>
  <p:clrMapOvr>
    <a:masterClrMapping/>
  </p:clrMapOvr>
  <p:transition spd="slow" advTm="2000">
    <p:wipe/>
  </p:transition>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3" name="Picture Placeholder 12"/>
          <p:cNvSpPr>
            <a:spLocks noGrp="1"/>
          </p:cNvSpPr>
          <p:nvPr>
            <p:ph type="pic" idx="1"/>
          </p:nvPr>
        </p:nvSpPr>
        <p:spPr>
          <a:xfrm>
            <a:off x="4673600" y="616634"/>
            <a:ext cx="6705600" cy="3657600"/>
          </a:xfrm>
          <a:solidFill>
            <a:schemeClr val="bg1"/>
          </a:solidFill>
          <a:ln w="6350">
            <a:solidFill>
              <a:schemeClr val="accent1"/>
            </a:solidFill>
          </a:ln>
          <a:effectLst>
            <a:reflection blurRad="1000" stA="49000" endA="500" endPos="10000" dist="900" dir="5400000" sy="-90000" algn="bl" rotWithShape="0"/>
          </a:effectLst>
        </p:spPr>
        <p:txBody>
          <a:bodyPr/>
          <a:lstStyle>
            <a:lvl1pPr marL="0" indent="0">
              <a:buNone/>
              <a:defRPr sz="3200"/>
            </a:lvl1pPr>
          </a:lstStyle>
          <a:p>
            <a:r>
              <a:rPr kumimoji="0" lang="en-US" smtClean="0"/>
              <a:t>Click icon to add picture</a:t>
            </a:r>
            <a:endParaRPr kumimoji="0" lang="en-US"/>
          </a:p>
        </p:txBody>
      </p:sp>
      <p:sp>
        <p:nvSpPr>
          <p:cNvPr id="7" name="Date Placeholder 6"/>
          <p:cNvSpPr>
            <a:spLocks noGrp="1"/>
          </p:cNvSpPr>
          <p:nvPr>
            <p:ph type="dt" sz="half" idx="10"/>
          </p:nvPr>
        </p:nvSpPr>
        <p:spPr/>
        <p:txBody>
          <a:bodyPr/>
          <a:lstStyle/>
          <a:p>
            <a:endParaRPr lang="en-US">
              <a:latin typeface="+mn-lt"/>
            </a:endParaRPr>
          </a:p>
        </p:txBody>
      </p:sp>
      <p:sp>
        <p:nvSpPr>
          <p:cNvPr id="5" name="Footer Placeholder 4"/>
          <p:cNvSpPr>
            <a:spLocks noGrp="1"/>
          </p:cNvSpPr>
          <p:nvPr>
            <p:ph type="ftr" sz="quarter" idx="11"/>
          </p:nvPr>
        </p:nvSpPr>
        <p:spPr/>
        <p:txBody>
          <a:bodyPr/>
          <a:lstStyle/>
          <a:p>
            <a:endParaRPr kumimoji="0" lang="en-US"/>
          </a:p>
        </p:txBody>
      </p:sp>
      <p:sp>
        <p:nvSpPr>
          <p:cNvPr id="31" name="Slide Number Placeholder 30"/>
          <p:cNvSpPr>
            <a:spLocks noGrp="1"/>
          </p:cNvSpPr>
          <p:nvPr>
            <p:ph type="sldNum" sz="quarter" idx="12"/>
          </p:nvPr>
        </p:nvSpPr>
        <p:spPr/>
        <p:txBody>
          <a:bodyPr/>
          <a:lstStyle/>
          <a:p>
            <a:fld id="{294A09A9-5501-47C1-A89A-A340965A2BE2}" type="slidenum">
              <a:rPr lang="en-US" smtClean="0"/>
              <a:pPr/>
              <a:t>‹#›</a:t>
            </a:fld>
            <a:endParaRPr lang="en-US"/>
          </a:p>
        </p:txBody>
      </p:sp>
      <p:sp>
        <p:nvSpPr>
          <p:cNvPr id="17" name="Title 16"/>
          <p:cNvSpPr>
            <a:spLocks noGrp="1"/>
          </p:cNvSpPr>
          <p:nvPr>
            <p:ph type="title"/>
          </p:nvPr>
        </p:nvSpPr>
        <p:spPr>
          <a:xfrm>
            <a:off x="508000" y="4993760"/>
            <a:ext cx="7823200" cy="522288"/>
          </a:xfrm>
        </p:spPr>
        <p:txBody>
          <a:bodyPr anchor="ctr"/>
          <a:lstStyle>
            <a:lvl1pPr algn="l">
              <a:buNone/>
              <a:defRPr sz="2000" b="1"/>
            </a:lvl1pPr>
          </a:lstStyle>
          <a:p>
            <a:r>
              <a:rPr kumimoji="0" lang="en-US" smtClean="0"/>
              <a:t>Click to edit Master title style</a:t>
            </a:r>
            <a:endParaRPr kumimoji="0" lang="en-US"/>
          </a:p>
        </p:txBody>
      </p:sp>
      <p:sp>
        <p:nvSpPr>
          <p:cNvPr id="26" name="Text Placeholder 25"/>
          <p:cNvSpPr>
            <a:spLocks noGrp="1"/>
          </p:cNvSpPr>
          <p:nvPr>
            <p:ph type="body" sz="half" idx="2"/>
          </p:nvPr>
        </p:nvSpPr>
        <p:spPr>
          <a:xfrm>
            <a:off x="508000" y="5533218"/>
            <a:ext cx="7823200" cy="768350"/>
          </a:xfrm>
        </p:spPr>
        <p:txBody>
          <a:bodyPr lIns="109728" tIns="0"/>
          <a:lstStyle>
            <a:lvl1pPr marL="0" indent="0">
              <a:buNone/>
              <a:defRPr sz="14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Tree>
  </p:cSld>
  <p:clrMapOvr>
    <a:masterClrMapping/>
  </p:clrMapOvr>
  <p:transition spd="slow" advTm="2000">
    <p:wipe/>
  </p:transition>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685800" y="1050899"/>
            <a:ext cx="1150620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Text Placeholder 7"/>
          <p:cNvSpPr>
            <a:spLocks noGrp="1"/>
          </p:cNvSpPr>
          <p:nvPr>
            <p:ph type="body" idx="1"/>
          </p:nvPr>
        </p:nvSpPr>
        <p:spPr>
          <a:xfrm>
            <a:off x="406400" y="1554163"/>
            <a:ext cx="11582400" cy="45259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1" name="Date Placeholder 10"/>
          <p:cNvSpPr>
            <a:spLocks noGrp="1"/>
          </p:cNvSpPr>
          <p:nvPr>
            <p:ph type="dt" sz="half" idx="2"/>
          </p:nvPr>
        </p:nvSpPr>
        <p:spPr>
          <a:xfrm>
            <a:off x="8636000" y="76201"/>
            <a:ext cx="3352800" cy="288925"/>
          </a:xfrm>
          <a:prstGeom prst="rect">
            <a:avLst/>
          </a:prstGeom>
        </p:spPr>
        <p:txBody>
          <a:bodyPr vert="horz"/>
          <a:lstStyle>
            <a:lvl1pPr algn="l" eaLnBrk="1" latinLnBrk="0" hangingPunct="1">
              <a:defRPr kumimoji="0" sz="1200">
                <a:solidFill>
                  <a:schemeClr val="accent1">
                    <a:shade val="75000"/>
                  </a:schemeClr>
                </a:solidFill>
              </a:defRPr>
            </a:lvl1pPr>
          </a:lstStyle>
          <a:p>
            <a:endParaRPr lang="en-US">
              <a:latin typeface="+mn-lt"/>
            </a:endParaRPr>
          </a:p>
        </p:txBody>
      </p:sp>
      <p:sp>
        <p:nvSpPr>
          <p:cNvPr id="28" name="Footer Placeholder 27"/>
          <p:cNvSpPr>
            <a:spLocks noGrp="1"/>
          </p:cNvSpPr>
          <p:nvPr>
            <p:ph type="ftr" sz="quarter" idx="3"/>
          </p:nvPr>
        </p:nvSpPr>
        <p:spPr>
          <a:xfrm>
            <a:off x="4165600" y="76201"/>
            <a:ext cx="4470400" cy="288925"/>
          </a:xfrm>
          <a:prstGeom prst="rect">
            <a:avLst/>
          </a:prstGeom>
        </p:spPr>
        <p:txBody>
          <a:bodyPr vert="horz"/>
          <a:lstStyle>
            <a:lvl1pPr algn="r" eaLnBrk="1" latinLnBrk="0" hangingPunct="1">
              <a:defRPr kumimoji="0" sz="1200">
                <a:solidFill>
                  <a:schemeClr val="accent1">
                    <a:shade val="75000"/>
                  </a:schemeClr>
                </a:solidFill>
              </a:defRPr>
            </a:lvl1pPr>
          </a:lstStyle>
          <a:p>
            <a:pPr algn="r" eaLnBrk="1" latinLnBrk="0" hangingPunct="1"/>
            <a:endParaRPr kumimoji="0" lang="en-US">
              <a:solidFill>
                <a:schemeClr val="accent1">
                  <a:shade val="75000"/>
                </a:schemeClr>
              </a:solidFill>
            </a:endParaRPr>
          </a:p>
        </p:txBody>
      </p:sp>
      <p:sp>
        <p:nvSpPr>
          <p:cNvPr id="5" name="Slide Number Placeholder 4"/>
          <p:cNvSpPr>
            <a:spLocks noGrp="1"/>
          </p:cNvSpPr>
          <p:nvPr>
            <p:ph type="sldNum" sz="quarter" idx="4"/>
          </p:nvPr>
        </p:nvSpPr>
        <p:spPr>
          <a:xfrm>
            <a:off x="10972800" y="6477001"/>
            <a:ext cx="1016000" cy="244475"/>
          </a:xfrm>
          <a:prstGeom prst="rect">
            <a:avLst/>
          </a:prstGeom>
        </p:spPr>
        <p:txBody>
          <a:bodyPr vert="horz"/>
          <a:lstStyle>
            <a:lvl1pPr algn="r" eaLnBrk="1" latinLnBrk="0" hangingPunct="1">
              <a:defRPr kumimoji="0" sz="1200">
                <a:solidFill>
                  <a:schemeClr val="accent1">
                    <a:shade val="75000"/>
                  </a:schemeClr>
                </a:solidFill>
              </a:defRPr>
            </a:lvl1pPr>
          </a:lstStyle>
          <a:p>
            <a:fld id="{294A09A9-5501-47C1-A89A-A340965A2BE2}" type="slidenum">
              <a:rPr lang="en-US" smtClean="0"/>
              <a:pPr/>
              <a:t>‹#›</a:t>
            </a:fld>
            <a:endParaRPr lang="en-US"/>
          </a:p>
        </p:txBody>
      </p:sp>
      <p:sp>
        <p:nvSpPr>
          <p:cNvPr id="10" name="Title Placeholder 9"/>
          <p:cNvSpPr>
            <a:spLocks noGrp="1"/>
          </p:cNvSpPr>
          <p:nvPr>
            <p:ph type="title"/>
          </p:nvPr>
        </p:nvSpPr>
        <p:spPr>
          <a:xfrm>
            <a:off x="406400" y="457200"/>
            <a:ext cx="11582400" cy="838200"/>
          </a:xfrm>
          <a:prstGeom prst="rect">
            <a:avLst/>
          </a:prstGeom>
        </p:spPr>
        <p:txBody>
          <a:bodyPr vert="horz" anchor="ctr">
            <a:normAutofit/>
          </a:bodyPr>
          <a:lstStyle/>
          <a:p>
            <a:r>
              <a:rPr kumimoji="0" lang="en-US" smtClean="0"/>
              <a:t>Click to edit Master title style</a:t>
            </a:r>
            <a:endParaRPr kumimoji="0" lang="en-US"/>
          </a:p>
        </p:txBody>
      </p:sp>
      <p:sp>
        <p:nvSpPr>
          <p:cNvPr id="9" name="Straight Connector 8"/>
          <p:cNvSpPr>
            <a:spLocks noChangeShapeType="1"/>
          </p:cNvSpPr>
          <p:nvPr/>
        </p:nvSpPr>
        <p:spPr bwMode="auto">
          <a:xfrm>
            <a:off x="685800" y="1050899"/>
            <a:ext cx="1150620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Straight Connector 11"/>
          <p:cNvSpPr>
            <a:spLocks noChangeShapeType="1"/>
          </p:cNvSpPr>
          <p:nvPr/>
        </p:nvSpPr>
        <p:spPr bwMode="auto">
          <a:xfrm>
            <a:off x="685800" y="1057987"/>
            <a:ext cx="11506200"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Tree>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30" r:id="rId12"/>
    <p:sldLayoutId id="2147483737" r:id="rId13"/>
  </p:sldLayoutIdLst>
  <p:transition spd="slow" advTm="2000">
    <p:wipe/>
  </p:transition>
  <p:hf sldNum="0" hdr="0" ftr="0" dt="0"/>
  <p:txStyles>
    <p:titleStyle>
      <a:lvl1pPr algn="l" rtl="0" eaLnBrk="1" latinLnBrk="0" hangingPunct="1">
        <a:spcBef>
          <a:spcPct val="0"/>
        </a:spcBef>
        <a:buNone/>
        <a:defRPr kumimoji="0" sz="3600" kern="1200" cap="all" baseline="0">
          <a:solidFill>
            <a:schemeClr val="tx2"/>
          </a:solidFill>
          <a:effectLst>
            <a:reflection blurRad="12700" stA="48000" endA="300" endPos="55000" dir="5400000" sy="-90000" algn="bl" rotWithShape="0"/>
          </a:effectLst>
          <a:latin typeface="+mj-lt"/>
          <a:ea typeface="+mj-ea"/>
          <a:cs typeface="+mj-cs"/>
        </a:defRPr>
      </a:lvl1pPr>
    </p:titleStyle>
    <p:bodyStyle>
      <a:lvl1pPr marL="342900" indent="-342900" algn="l" rtl="0" eaLnBrk="1" latinLnBrk="0" hangingPunct="1">
        <a:spcBef>
          <a:spcPct val="20000"/>
        </a:spcBef>
        <a:buClr>
          <a:schemeClr val="accent1"/>
        </a:buClr>
        <a:buSzPct val="70000"/>
        <a:buFont typeface="Wingdings 2"/>
        <a:buChar char=""/>
        <a:defRPr kumimoji="0" sz="3200" kern="1200">
          <a:solidFill>
            <a:schemeClr val="tx2"/>
          </a:solidFill>
          <a:latin typeface="+mn-lt"/>
          <a:ea typeface="+mn-ea"/>
          <a:cs typeface="+mn-cs"/>
        </a:defRPr>
      </a:lvl1pPr>
      <a:lvl2pPr marL="742950" indent="-285750" algn="l" rtl="0" eaLnBrk="1" latinLnBrk="0" hangingPunct="1">
        <a:spcBef>
          <a:spcPct val="20000"/>
        </a:spcBef>
        <a:buClr>
          <a:schemeClr val="accent1"/>
        </a:buClr>
        <a:buSzPct val="70000"/>
        <a:buFont typeface="Wingdings 2"/>
        <a:buChar char=""/>
        <a:defRPr kumimoji="0" sz="2800" kern="1200">
          <a:solidFill>
            <a:schemeClr val="tx2"/>
          </a:solidFill>
          <a:latin typeface="+mn-lt"/>
          <a:ea typeface="+mn-ea"/>
          <a:cs typeface="+mn-cs"/>
        </a:defRPr>
      </a:lvl2pPr>
      <a:lvl3pPr marL="1143000" indent="-228600" algn="l" rtl="0" eaLnBrk="1" latinLnBrk="0" hangingPunct="1">
        <a:spcBef>
          <a:spcPct val="20000"/>
        </a:spcBef>
        <a:buClr>
          <a:schemeClr val="accent1"/>
        </a:buClr>
        <a:buSzPct val="70000"/>
        <a:buFont typeface="Wingdings 2"/>
        <a:buChar char=""/>
        <a:defRPr kumimoji="0" sz="2400" kern="1200">
          <a:solidFill>
            <a:schemeClr val="tx2"/>
          </a:solidFill>
          <a:latin typeface="+mn-lt"/>
          <a:ea typeface="+mn-ea"/>
          <a:cs typeface="+mn-cs"/>
        </a:defRPr>
      </a:lvl3pPr>
      <a:lvl4pPr marL="1600200" indent="-228600" algn="l" rtl="0" eaLnBrk="1" latinLnBrk="0" hangingPunct="1">
        <a:spcBef>
          <a:spcPct val="20000"/>
        </a:spcBef>
        <a:buClr>
          <a:schemeClr val="accent1"/>
        </a:buClr>
        <a:buSzPct val="70000"/>
        <a:buFont typeface="Wingdings 2"/>
        <a:buChar char=""/>
        <a:defRPr kumimoji="0" sz="2000" kern="1200">
          <a:solidFill>
            <a:schemeClr val="tx2"/>
          </a:solidFill>
          <a:latin typeface="+mn-lt"/>
          <a:ea typeface="+mn-ea"/>
          <a:cs typeface="+mn-cs"/>
        </a:defRPr>
      </a:lvl4pPr>
      <a:lvl5pPr marL="20574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5pPr>
      <a:lvl6pPr marL="25146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6pPr>
      <a:lvl7pPr marL="2971800" indent="-228600" algn="l" rtl="0" eaLnBrk="1" latinLnBrk="0" hangingPunct="1">
        <a:spcBef>
          <a:spcPct val="20000"/>
        </a:spcBef>
        <a:buClr>
          <a:schemeClr val="accent1"/>
        </a:buClr>
        <a:buSzPct val="60000"/>
        <a:buFont typeface="Wingdings 2"/>
        <a:buChar char=""/>
        <a:defRPr kumimoji="0" sz="1600" kern="1200">
          <a:solidFill>
            <a:schemeClr val="tx2"/>
          </a:solidFill>
          <a:latin typeface="+mn-lt"/>
          <a:ea typeface="+mn-ea"/>
          <a:cs typeface="+mn-cs"/>
        </a:defRPr>
      </a:lvl7pPr>
      <a:lvl8pPr marL="3429000" indent="-228600" algn="l" rtl="0" eaLnBrk="1" latinLnBrk="0" hangingPunct="1">
        <a:spcBef>
          <a:spcPct val="20000"/>
        </a:spcBef>
        <a:buClr>
          <a:schemeClr val="accent1"/>
        </a:buClr>
        <a:buSzPct val="60000"/>
        <a:buFont typeface="Wingdings 2"/>
        <a:buChar char=""/>
        <a:defRPr kumimoji="0" sz="1600" kern="1200" baseline="0">
          <a:solidFill>
            <a:schemeClr val="tx2"/>
          </a:solidFill>
          <a:latin typeface="+mn-lt"/>
          <a:ea typeface="+mn-ea"/>
          <a:cs typeface="+mn-cs"/>
        </a:defRPr>
      </a:lvl8pPr>
      <a:lvl9pPr marL="3886200" indent="-228600" algn="l" rtl="0" eaLnBrk="1" latinLnBrk="0" hangingPunct="1">
        <a:spcBef>
          <a:spcPct val="20000"/>
        </a:spcBef>
        <a:buClr>
          <a:schemeClr val="accent1"/>
        </a:buClr>
        <a:buSzPct val="60000"/>
        <a:buFont typeface="Wingdings 2"/>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jpeg"/><Relationship Id="rId1" Type="http://schemas.openxmlformats.org/officeDocument/2006/relationships/slideLayout" Target="../slideLayouts/slideLayout7.xml"/><Relationship Id="rId5" Type="http://schemas.microsoft.com/office/2007/relationships/hdphoto" Target="../media/hdphoto2.wdp"/><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bashundharagroup.com/"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diagramLayout" Target="../diagrams/layout2.xml"/><Relationship Id="rId7" Type="http://schemas.openxmlformats.org/officeDocument/2006/relationships/image" Target="../media/image6.png"/><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11" Type="http://schemas.openxmlformats.org/officeDocument/2006/relationships/image" Target="../media/image9.jpeg"/><Relationship Id="rId5" Type="http://schemas.openxmlformats.org/officeDocument/2006/relationships/diagramColors" Target="../diagrams/colors2.xml"/><Relationship Id="rId10" Type="http://schemas.openxmlformats.org/officeDocument/2006/relationships/image" Target="../media/image8.jpeg"/><Relationship Id="rId4" Type="http://schemas.openxmlformats.org/officeDocument/2006/relationships/diagramQuickStyle" Target="../diagrams/quickStyle2.xml"/><Relationship Id="rId9" Type="http://schemas.openxmlformats.org/officeDocument/2006/relationships/image" Target="../media/image7.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ight Triangle 3"/>
          <p:cNvSpPr/>
          <p:nvPr/>
        </p:nvSpPr>
        <p:spPr>
          <a:xfrm>
            <a:off x="0" y="0"/>
            <a:ext cx="7448550" cy="6858000"/>
          </a:xfrm>
          <a:prstGeom prst="rtTriangle">
            <a:avLst/>
          </a:prstGeom>
          <a:blipFill>
            <a:blip r:embed="rId2">
              <a:extLst>
                <a:ext uri="{BEBA8EAE-BF5A-486C-A8C5-ECC9F3942E4B}">
                  <a14:imgProps xmlns:a14="http://schemas.microsoft.com/office/drawing/2010/main">
                    <a14:imgLayer r:embed="rId3">
                      <a14:imgEffect>
                        <a14:sharpenSoften amount="1000"/>
                      </a14:imgEffect>
                      <a14:imgEffect>
                        <a14:saturation sat="105000"/>
                      </a14:imgEffect>
                      <a14:imgEffect>
                        <a14:brightnessContrast contrast="14000"/>
                      </a14:imgEffect>
                    </a14:imgLayer>
                  </a14:imgProps>
                </a:ext>
              </a:extLst>
            </a:blip>
            <a:stretch>
              <a:fillRect/>
            </a:stretch>
          </a:blipFill>
          <a:ln>
            <a:solidFill>
              <a:schemeClr val="tx2">
                <a:lumMod val="50000"/>
              </a:schemeClr>
            </a:solidFill>
          </a:ln>
          <a:effectLst>
            <a:outerShdw blurRad="76200" dir="18900000" sy="23000" kx="-1200000" algn="bl" rotWithShape="0">
              <a:prstClr val="black">
                <a:alpha val="20000"/>
              </a:prstClr>
            </a:outerShdw>
          </a:effectLst>
          <a:scene3d>
            <a:camera prst="orthographicFront">
              <a:rot lat="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itle 1">
            <a:extLst>
              <a:ext uri="{FF2B5EF4-FFF2-40B4-BE49-F238E27FC236}">
                <a16:creationId xmlns:a16="http://schemas.microsoft.com/office/drawing/2014/main" xmlns="" id="{7AB1D9D6-2977-ABCD-FDF8-51AFA5064E54}"/>
              </a:ext>
            </a:extLst>
          </p:cNvPr>
          <p:cNvSpPr txBox="1">
            <a:spLocks/>
          </p:cNvSpPr>
          <p:nvPr/>
        </p:nvSpPr>
        <p:spPr>
          <a:xfrm>
            <a:off x="6810375" y="1213483"/>
            <a:ext cx="4796246" cy="2398396"/>
          </a:xfrm>
          <a:prstGeom prst="rect">
            <a:avLst/>
          </a:prstGeom>
        </p:spPr>
        <p:txBody>
          <a:bodyPr>
            <a:scene3d>
              <a:camera prst="orthographicFront"/>
              <a:lightRig rig="soft" dir="tl">
                <a:rot lat="0" lon="0" rev="0"/>
              </a:lightRig>
            </a:scene3d>
            <a:sp3d contourW="25400" prstMaterial="matte">
              <a:bevelT w="25400" h="55880" prst="artDeco"/>
              <a:contourClr>
                <a:schemeClr val="accent2">
                  <a:tint val="20000"/>
                </a:schemeClr>
              </a:contourClr>
            </a:sp3d>
          </a:bodyPr>
          <a:lstStyle>
            <a:lvl1pPr algn="l" defTabSz="914400" rtl="0" eaLnBrk="1" latinLnBrk="0" hangingPunct="1">
              <a:lnSpc>
                <a:spcPct val="80000"/>
              </a:lnSpc>
              <a:spcBef>
                <a:spcPct val="0"/>
              </a:spcBef>
              <a:buNone/>
              <a:defRPr sz="4400" b="1" i="0" kern="1200" spc="100" baseline="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5400" spc="50" err="1"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Bashundhara</a:t>
            </a:r>
            <a:endParaRPr lang="en-US" sz="5400" spc="5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endParaRPr>
          </a:p>
          <a:p>
            <a:r>
              <a:rPr lang="en-US" sz="5400" spc="5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Group</a:t>
            </a:r>
            <a:br>
              <a:rPr lang="en-US" sz="5400" spc="5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br>
            <a:r>
              <a:rPr lang="en-US" sz="5400" spc="5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Bangladesh</a:t>
            </a:r>
            <a:endParaRPr lang="en-US" sz="5400" spc="5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endParaRPr>
          </a:p>
        </p:txBody>
      </p:sp>
      <p:pic>
        <p:nvPicPr>
          <p:cNvPr id="6" name="Picture 2" descr="Bashundhara Group refutes CID allegations, seeks CA's intervention"/>
          <p:cNvPicPr>
            <a:picLocks noChangeAspect="1" noChangeArrowheads="1"/>
          </p:cNvPicPr>
          <p:nvPr/>
        </p:nvPicPr>
        <p:blipFill rotWithShape="1">
          <a:blip r:embed="rId4">
            <a:extLst>
              <a:ext uri="{BEBA8EAE-BF5A-486C-A8C5-ECC9F3942E4B}">
                <a14:imgProps xmlns:a14="http://schemas.microsoft.com/office/drawing/2010/main">
                  <a14:imgLayer r:embed="rId5">
                    <a14:imgEffect>
                      <a14:saturation sat="200000"/>
                    </a14:imgEffect>
                  </a14:imgLayer>
                </a14:imgProps>
              </a:ext>
              <a:ext uri="{28A0092B-C50C-407E-A947-70E740481C1C}">
                <a14:useLocalDpi xmlns:a14="http://schemas.microsoft.com/office/drawing/2010/main" val="0"/>
              </a:ext>
            </a:extLst>
          </a:blip>
          <a:srcRect l="1881" t="24140" r="2758" b="11861"/>
          <a:stretch/>
        </p:blipFill>
        <p:spPr bwMode="auto">
          <a:xfrm>
            <a:off x="6896100" y="4219036"/>
            <a:ext cx="3228974" cy="1126847"/>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Connector 7"/>
          <p:cNvCxnSpPr/>
          <p:nvPr/>
        </p:nvCxnSpPr>
        <p:spPr>
          <a:xfrm>
            <a:off x="7015162" y="3705225"/>
            <a:ext cx="2819400" cy="0"/>
          </a:xfrm>
          <a:prstGeom prst="line">
            <a:avLst/>
          </a:prstGeom>
          <a:ln w="76200"/>
        </p:spPr>
        <p:style>
          <a:lnRef idx="2">
            <a:schemeClr val="accent3"/>
          </a:lnRef>
          <a:fillRef idx="0">
            <a:schemeClr val="accent3"/>
          </a:fillRef>
          <a:effectRef idx="1">
            <a:schemeClr val="accent3"/>
          </a:effectRef>
          <a:fontRef idx="minor">
            <a:schemeClr val="tx1"/>
          </a:fontRef>
        </p:style>
      </p:cxnSp>
      <p:cxnSp>
        <p:nvCxnSpPr>
          <p:cNvPr id="10" name="Straight Connector 9"/>
          <p:cNvCxnSpPr/>
          <p:nvPr/>
        </p:nvCxnSpPr>
        <p:spPr>
          <a:xfrm>
            <a:off x="152400" y="0"/>
            <a:ext cx="7448550" cy="6858000"/>
          </a:xfrm>
          <a:prstGeom prst="line">
            <a:avLst/>
          </a:prstGeom>
          <a:effectLst>
            <a:glow rad="63500">
              <a:schemeClr val="accent1">
                <a:satMod val="175000"/>
                <a:alpha val="40000"/>
              </a:schemeClr>
            </a:glow>
          </a:effectLst>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1717156005"/>
      </p:ext>
    </p:extLst>
  </p:cSld>
  <p:clrMapOvr>
    <a:masterClrMapping/>
  </p:clrMapOvr>
  <mc:AlternateContent xmlns:mc="http://schemas.openxmlformats.org/markup-compatibility/2006">
    <mc:Choice xmlns:p14="http://schemas.microsoft.com/office/powerpoint/2010/main" Requires="p14">
      <p:transition spd="slow" p14:dur="1500" advTm="2000">
        <p:split orient="vert"/>
      </p:transition>
    </mc:Choice>
    <mc:Fallback>
      <p:transition spd="slow" advTm="2000">
        <p:split orient="ver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102893" y="1428212"/>
            <a:ext cx="4205288" cy="46166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r>
              <a:rPr lang="en-GB" sz="2400" b="1" smtClean="0">
                <a:latin typeface="Arial Black" pitchFamily="34" charset="0"/>
              </a:rPr>
              <a:t>Conclusion</a:t>
            </a:r>
            <a:endParaRPr lang="en-GB" sz="2400" b="1">
              <a:latin typeface="Arial Black" pitchFamily="34" charset="0"/>
            </a:endParaRPr>
          </a:p>
        </p:txBody>
      </p:sp>
      <p:sp>
        <p:nvSpPr>
          <p:cNvPr id="4" name="Rectangle 3"/>
          <p:cNvSpPr/>
          <p:nvPr/>
        </p:nvSpPr>
        <p:spPr>
          <a:xfrm>
            <a:off x="2328862" y="2619375"/>
            <a:ext cx="7753350" cy="2114550"/>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itchFamily="2" charset="2"/>
              <a:buChar char="q"/>
            </a:pPr>
            <a:endParaRPr lang="en-GB">
              <a:solidFill>
                <a:schemeClr val="tx1"/>
              </a:solidFill>
            </a:endParaRPr>
          </a:p>
          <a:p>
            <a:pPr marL="742950" lvl="1" indent="-285750">
              <a:buFont typeface="Wingdings" pitchFamily="2" charset="2"/>
              <a:buChar char="q"/>
            </a:pPr>
            <a:r>
              <a:rPr lang="en-GB" sz="2400" err="1">
                <a:solidFill>
                  <a:schemeClr val="tx1"/>
                </a:solidFill>
                <a:latin typeface="Calibri" pitchFamily="34" charset="0"/>
                <a:ea typeface="Calibri" pitchFamily="34" charset="0"/>
                <a:cs typeface="Calibri" pitchFamily="34" charset="0"/>
              </a:rPr>
              <a:t>Bashundhara</a:t>
            </a:r>
            <a:r>
              <a:rPr lang="en-GB" sz="2400">
                <a:solidFill>
                  <a:schemeClr val="tx1"/>
                </a:solidFill>
                <a:latin typeface="Calibri" pitchFamily="34" charset="0"/>
                <a:ea typeface="Calibri" pitchFamily="34" charset="0"/>
                <a:cs typeface="Calibri" pitchFamily="34" charset="0"/>
              </a:rPr>
              <a:t> Group is a diversified leader contributing significantly to Bangladesh’s economy</a:t>
            </a:r>
            <a:r>
              <a:rPr lang="en-GB" sz="2400" smtClean="0">
                <a:solidFill>
                  <a:schemeClr val="tx1"/>
                </a:solidFill>
                <a:latin typeface="Calibri" pitchFamily="34" charset="0"/>
                <a:ea typeface="Calibri" pitchFamily="34" charset="0"/>
                <a:cs typeface="Calibri" pitchFamily="34" charset="0"/>
              </a:rPr>
              <a:t>.</a:t>
            </a:r>
            <a:endParaRPr lang="en-GB" sz="2000">
              <a:solidFill>
                <a:schemeClr val="tx1"/>
              </a:solidFill>
              <a:latin typeface="Calibri" pitchFamily="34" charset="0"/>
              <a:ea typeface="Calibri" pitchFamily="34" charset="0"/>
              <a:cs typeface="Calibri" pitchFamily="34" charset="0"/>
            </a:endParaRPr>
          </a:p>
          <a:p>
            <a:pPr marL="742950" lvl="1" indent="-285750">
              <a:buFont typeface="Wingdings" pitchFamily="2" charset="2"/>
              <a:buChar char="q"/>
            </a:pPr>
            <a:r>
              <a:rPr lang="en-GB" sz="2400">
                <a:solidFill>
                  <a:schemeClr val="tx1"/>
                </a:solidFill>
                <a:latin typeface="Calibri" pitchFamily="34" charset="0"/>
                <a:ea typeface="Calibri" pitchFamily="34" charset="0"/>
                <a:cs typeface="Calibri" pitchFamily="34" charset="0"/>
              </a:rPr>
              <a:t>Visionary leadership and innovative strategies are driving growth.</a:t>
            </a:r>
            <a:endParaRPr lang="en-GB" sz="2000">
              <a:solidFill>
                <a:schemeClr val="tx1"/>
              </a:solidFill>
              <a:latin typeface="Calibri" pitchFamily="34" charset="0"/>
              <a:ea typeface="Calibri" pitchFamily="34" charset="0"/>
              <a:cs typeface="Calibri" pitchFamily="34" charset="0"/>
            </a:endParaRPr>
          </a:p>
        </p:txBody>
      </p:sp>
    </p:spTree>
    <p:extLst>
      <p:ext uri="{BB962C8B-B14F-4D97-AF65-F5344CB8AC3E}">
        <p14:creationId xmlns:p14="http://schemas.microsoft.com/office/powerpoint/2010/main" val="1368844857"/>
      </p:ext>
    </p:extLst>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C21633A5-8BE3-D44D-57F3-2EF161376844}"/>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xmlns="" id="{5AB6D40A-2A0A-AF3D-8CF7-3ECD37765637}"/>
              </a:ext>
            </a:extLst>
          </p:cNvPr>
          <p:cNvSpPr>
            <a:spLocks noGrp="1"/>
          </p:cNvSpPr>
          <p:nvPr>
            <p:ph type="ctrTitle"/>
          </p:nvPr>
        </p:nvSpPr>
        <p:spPr>
          <a:xfrm>
            <a:off x="6233704" y="1428750"/>
            <a:ext cx="5486400" cy="1998344"/>
          </a:xfrm>
        </p:spPr>
        <p:txBody>
          <a:bodyPr/>
          <a:lstStyle/>
          <a:p>
            <a:r>
              <a:rPr lang="en-US" smtClean="0"/>
              <a:t>Thank You</a:t>
            </a:r>
            <a:endParaRPr lang="en-US"/>
          </a:p>
        </p:txBody>
      </p:sp>
      <p:sp>
        <p:nvSpPr>
          <p:cNvPr id="3" name="Text Placeholder 2">
            <a:extLst>
              <a:ext uri="{FF2B5EF4-FFF2-40B4-BE49-F238E27FC236}">
                <a16:creationId xmlns:a16="http://schemas.microsoft.com/office/drawing/2014/main" xmlns="" id="{591442CD-A26D-1761-8CE7-8BC3075BB4ED}"/>
              </a:ext>
            </a:extLst>
          </p:cNvPr>
          <p:cNvSpPr>
            <a:spLocks noGrp="1"/>
          </p:cNvSpPr>
          <p:nvPr>
            <p:ph type="body" sz="quarter" idx="11"/>
          </p:nvPr>
        </p:nvSpPr>
        <p:spPr/>
        <p:txBody>
          <a:bodyPr>
            <a:normAutofit/>
          </a:bodyPr>
          <a:lstStyle/>
          <a:p>
            <a:pPr lvl="0"/>
            <a:r>
              <a:rPr lang="en-GB" sz="1600">
                <a:solidFill>
                  <a:schemeClr val="bg1"/>
                </a:solidFill>
              </a:rPr>
              <a:t>Contact Info:</a:t>
            </a:r>
          </a:p>
          <a:p>
            <a:pPr lvl="1"/>
            <a:r>
              <a:rPr lang="en-GB" sz="1600">
                <a:solidFill>
                  <a:schemeClr val="bg1"/>
                </a:solidFill>
              </a:rPr>
              <a:t>Email: info@bashundharagroup.com</a:t>
            </a:r>
          </a:p>
          <a:p>
            <a:pPr lvl="1"/>
            <a:r>
              <a:rPr lang="en-GB" sz="1600">
                <a:solidFill>
                  <a:schemeClr val="bg1"/>
                </a:solidFill>
              </a:rPr>
              <a:t>Website: </a:t>
            </a:r>
            <a:r>
              <a:rPr lang="en-GB" sz="1600" u="sng">
                <a:solidFill>
                  <a:schemeClr val="bg1"/>
                </a:solidFill>
                <a:hlinkClick r:id="rId3"/>
              </a:rPr>
              <a:t>bashundharagroup.com</a:t>
            </a:r>
            <a:endParaRPr lang="en-GB" sz="1600">
              <a:solidFill>
                <a:schemeClr val="bg1"/>
              </a:solidFill>
            </a:endParaRPr>
          </a:p>
          <a:p>
            <a:pPr lvl="1"/>
            <a:r>
              <a:rPr lang="en-GB" sz="1600">
                <a:solidFill>
                  <a:schemeClr val="bg1"/>
                </a:solidFill>
              </a:rPr>
              <a:t>Phone: +880 1576508914</a:t>
            </a:r>
          </a:p>
        </p:txBody>
      </p:sp>
    </p:spTree>
    <p:extLst>
      <p:ext uri="{BB962C8B-B14F-4D97-AF65-F5344CB8AC3E}">
        <p14:creationId xmlns:p14="http://schemas.microsoft.com/office/powerpoint/2010/main" val="2039059756"/>
      </p:ext>
    </p:extLst>
  </p:cSld>
  <p:clrMapOvr>
    <a:masterClrMapping/>
  </p:clrMapOvr>
  <mc:AlternateContent xmlns:mc="http://schemas.openxmlformats.org/markup-compatibility/2006">
    <mc:Choice xmlns:p14="http://schemas.microsoft.com/office/powerpoint/2010/main" Requires="p14">
      <p:transition spd="slow" p14:dur="1600" advTm="2000">
        <p:blinds dir="vert"/>
      </p:transition>
    </mc:Choice>
    <mc:Fallback>
      <p:transition spd="slow" advTm="2000">
        <p:blinds dir="vert"/>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695449" y="1008427"/>
            <a:ext cx="5314950" cy="523220"/>
          </a:xfrm>
          <a:prstGeom prst="rect">
            <a:avLst/>
          </a:prstGeom>
          <a:noFill/>
          <a:ln>
            <a:noFill/>
          </a:ln>
          <a:effectLst/>
        </p:spPr>
        <p:style>
          <a:lnRef idx="2">
            <a:schemeClr val="dk1">
              <a:shade val="50000"/>
            </a:schemeClr>
          </a:lnRef>
          <a:fillRef idx="1">
            <a:schemeClr val="dk1"/>
          </a:fillRef>
          <a:effectRef idx="0">
            <a:schemeClr val="dk1"/>
          </a:effectRef>
          <a:fontRef idx="minor">
            <a:schemeClr val="lt1"/>
          </a:fontRef>
        </p:style>
        <p:txBody>
          <a:bodyPr wrap="square" rtlCol="0">
            <a:spAutoFit/>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p>
            <a:pPr algn="ctr"/>
            <a:r>
              <a:rPr lang="en-GB" sz="2800" b="1" cap="all" smtClean="0">
                <a:ln w="0"/>
                <a:solidFill>
                  <a:srgbClr val="002060"/>
                </a:solidFill>
                <a:effectLst>
                  <a:reflection blurRad="12700" stA="50000" endPos="50000" dist="5000" dir="5400000" sy="-100000" rotWithShape="0"/>
                </a:effectLst>
                <a:latin typeface="Arial Black" pitchFamily="34" charset="0"/>
                <a:ea typeface="Calibri" pitchFamily="34" charset="0"/>
                <a:cs typeface="Calibri" pitchFamily="34" charset="0"/>
              </a:rPr>
              <a:t>Presented By:</a:t>
            </a:r>
            <a:endParaRPr lang="en-GB" sz="2800" b="1" cap="all">
              <a:ln w="0"/>
              <a:solidFill>
                <a:srgbClr val="002060"/>
              </a:solidFill>
              <a:effectLst>
                <a:reflection blurRad="12700" stA="50000" endPos="50000" dist="5000" dir="5400000" sy="-100000" rotWithShape="0"/>
              </a:effectLst>
              <a:latin typeface="Arial Black" pitchFamily="34" charset="0"/>
              <a:ea typeface="Calibri" pitchFamily="34" charset="0"/>
              <a:cs typeface="Calibri" pitchFamily="34" charset="0"/>
            </a:endParaRPr>
          </a:p>
        </p:txBody>
      </p:sp>
      <p:sp>
        <p:nvSpPr>
          <p:cNvPr id="2" name="Rectangle 1"/>
          <p:cNvSpPr/>
          <p:nvPr/>
        </p:nvSpPr>
        <p:spPr>
          <a:xfrm>
            <a:off x="4981574" y="2506661"/>
            <a:ext cx="5648325" cy="3046412"/>
          </a:xfrm>
          <a:prstGeom prst="rect">
            <a:avLst/>
          </a:prstGeom>
          <a:effectLst>
            <a:glow rad="63500">
              <a:schemeClr val="accent1">
                <a:satMod val="175000"/>
                <a:alpha val="40000"/>
              </a:schemeClr>
            </a:glow>
            <a:outerShdw blurRad="76200" dist="50800" dir="5400000" rotWithShape="0">
              <a:srgbClr val="4E3B30">
                <a:alpha val="60000"/>
              </a:srgb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r>
              <a:rPr lang="en-GB" sz="2000" b="1" smtClean="0">
                <a:latin typeface="Arial Black" pitchFamily="34" charset="0"/>
              </a:rPr>
              <a:t>Mahbuba </a:t>
            </a:r>
            <a:r>
              <a:rPr lang="en-GB" sz="2000" b="1" err="1" smtClean="0">
                <a:latin typeface="Arial Black" pitchFamily="34" charset="0"/>
              </a:rPr>
              <a:t>Akter</a:t>
            </a:r>
            <a:endParaRPr lang="en-GB" sz="2000" b="1">
              <a:latin typeface="Arial Black" pitchFamily="34" charset="0"/>
            </a:endParaRPr>
          </a:p>
          <a:p>
            <a:pPr algn="ctr"/>
            <a:r>
              <a:rPr lang="en-GB" sz="2000" b="1" smtClean="0">
                <a:latin typeface="Arial Black" pitchFamily="34" charset="0"/>
              </a:rPr>
              <a:t>Department: Management Studies</a:t>
            </a:r>
          </a:p>
          <a:p>
            <a:pPr algn="ctr"/>
            <a:r>
              <a:rPr lang="en-GB" sz="2000" b="1" smtClean="0">
                <a:latin typeface="Arial Black" pitchFamily="34" charset="0"/>
              </a:rPr>
              <a:t>Batch: 41</a:t>
            </a:r>
            <a:endParaRPr lang="en-GB" sz="2000" b="1">
              <a:latin typeface="Arial Black" pitchFamily="34" charset="0"/>
            </a:endParaRPr>
          </a:p>
        </p:txBody>
      </p:sp>
      <p:pic>
        <p:nvPicPr>
          <p:cNvPr id="6" name="Picture 4" descr="Teacher Education , cartoon teacher transparent background PNG - Clip Art  Library"/>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309" b="100000" l="0" r="100000"/>
                    </a14:imgEffect>
                    <a14:imgEffect>
                      <a14:brightnessContrast contrast="20000"/>
                    </a14:imgEffect>
                  </a14:imgLayer>
                </a14:imgProps>
              </a:ext>
              <a:ext uri="{28A0092B-C50C-407E-A947-70E740481C1C}">
                <a14:useLocalDpi xmlns:a14="http://schemas.microsoft.com/office/drawing/2010/main" val="0"/>
              </a:ext>
            </a:extLst>
          </a:blip>
          <a:srcRect/>
          <a:stretch>
            <a:fillRect/>
          </a:stretch>
        </p:blipFill>
        <p:spPr bwMode="auto">
          <a:xfrm>
            <a:off x="2895615" y="2840036"/>
            <a:ext cx="1352585" cy="2827339"/>
          </a:xfrm>
          <a:prstGeom prst="rect">
            <a:avLst/>
          </a:prstGeom>
          <a:noFill/>
          <a:effectLst>
            <a:outerShdw blurRad="76200" dir="13500000" sy="23000" kx="1200000" algn="br" rotWithShape="0">
              <a:prstClr val="black">
                <a:alpha val="2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9179876"/>
      </p:ext>
    </p:extLst>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75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arn(outVertic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extLst>
              <p:ext uri="{D42A27DB-BD31-4B8C-83A1-F6EECF244321}">
                <p14:modId xmlns:p14="http://schemas.microsoft.com/office/powerpoint/2010/main" val="1855042017"/>
              </p:ext>
            </p:extLst>
          </p:nvPr>
        </p:nvGraphicFramePr>
        <p:xfrm>
          <a:off x="2270125" y="1834092"/>
          <a:ext cx="7616825" cy="391900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p:cNvSpPr txBox="1"/>
          <p:nvPr/>
        </p:nvSpPr>
        <p:spPr>
          <a:xfrm>
            <a:off x="3543300" y="819150"/>
            <a:ext cx="5229225" cy="461665"/>
          </a:xfrm>
          <a:prstGeom prst="rect">
            <a:avLst/>
          </a:prstGeom>
          <a:gradFill flip="none" rotWithShape="1">
            <a:gsLst>
              <a:gs pos="0">
                <a:schemeClr val="accent1">
                  <a:tint val="75000"/>
                  <a:shade val="85000"/>
                  <a:satMod val="230000"/>
                </a:schemeClr>
              </a:gs>
              <a:gs pos="25000">
                <a:schemeClr val="accent1">
                  <a:tint val="90000"/>
                  <a:shade val="70000"/>
                  <a:satMod val="220000"/>
                </a:schemeClr>
              </a:gs>
              <a:gs pos="50000">
                <a:schemeClr val="accent1">
                  <a:tint val="90000"/>
                  <a:shade val="58000"/>
                  <a:satMod val="225000"/>
                </a:schemeClr>
              </a:gs>
              <a:gs pos="65000">
                <a:schemeClr val="accent1">
                  <a:tint val="90000"/>
                  <a:shade val="58000"/>
                  <a:satMod val="225000"/>
                </a:schemeClr>
              </a:gs>
              <a:gs pos="80000">
                <a:schemeClr val="accent1">
                  <a:tint val="90000"/>
                  <a:shade val="69000"/>
                  <a:satMod val="220000"/>
                </a:schemeClr>
              </a:gs>
              <a:gs pos="100000">
                <a:schemeClr val="accent1">
                  <a:tint val="77000"/>
                  <a:shade val="80000"/>
                  <a:satMod val="230000"/>
                </a:schemeClr>
              </a:gs>
            </a:gsLst>
            <a:path path="circle">
              <a:fillToRect l="100000" b="100000"/>
            </a:path>
            <a:tileRect t="-100000" r="-100000"/>
          </a:gradFill>
          <a:ln>
            <a:solidFill>
              <a:schemeClr val="tx2">
                <a:lumMod val="50000"/>
              </a:schemeClr>
            </a:solidFill>
          </a:ln>
          <a:effectLst>
            <a:glow rad="63500">
              <a:schemeClr val="accent1">
                <a:satMod val="175000"/>
                <a:alpha val="40000"/>
              </a:schemeClr>
            </a:glow>
            <a:outerShdw blurRad="76200" dist="50800" dir="5400000" rotWithShape="0">
              <a:srgbClr val="4E3B30">
                <a:alpha val="60000"/>
              </a:srgbClr>
            </a:outerShdw>
          </a:effectLst>
        </p:spPr>
        <p:style>
          <a:lnRef idx="0">
            <a:schemeClr val="accent1"/>
          </a:lnRef>
          <a:fillRef idx="3">
            <a:schemeClr val="accent1"/>
          </a:fillRef>
          <a:effectRef idx="3">
            <a:schemeClr val="accent1"/>
          </a:effectRef>
          <a:fontRef idx="minor">
            <a:schemeClr val="lt1"/>
          </a:fontRef>
        </p:style>
        <p:txBody>
          <a:bodyPr wrap="square" rtlCol="0">
            <a:spAutoFit/>
          </a:bodyPr>
          <a:lstStyle/>
          <a:p>
            <a:pPr algn="ctr"/>
            <a:r>
              <a:rPr lang="en-GB" sz="2400" err="1">
                <a:ln w="18415" cmpd="sng">
                  <a:noFill/>
                  <a:prstDash val="solid"/>
                </a:ln>
                <a:solidFill>
                  <a:srgbClr val="FFFFFF"/>
                </a:solidFill>
                <a:effectLst>
                  <a:outerShdw blurRad="63500" dir="3600000" algn="tl" rotWithShape="0">
                    <a:srgbClr val="000000">
                      <a:alpha val="70000"/>
                    </a:srgbClr>
                  </a:outerShdw>
                </a:effectLst>
                <a:latin typeface="Arial Black" pitchFamily="34" charset="0"/>
                <a:ea typeface="Calibri" pitchFamily="34" charset="0"/>
                <a:cs typeface="Calibri" pitchFamily="34" charset="0"/>
              </a:rPr>
              <a:t>Bashundhara</a:t>
            </a:r>
            <a:r>
              <a:rPr lang="en-GB" sz="2400">
                <a:ln w="18415" cmpd="sng">
                  <a:noFill/>
                  <a:prstDash val="solid"/>
                </a:ln>
                <a:solidFill>
                  <a:srgbClr val="FFFFFF"/>
                </a:solidFill>
                <a:effectLst>
                  <a:outerShdw blurRad="63500" dir="3600000" algn="tl" rotWithShape="0">
                    <a:srgbClr val="000000">
                      <a:alpha val="70000"/>
                    </a:srgbClr>
                  </a:outerShdw>
                </a:effectLst>
                <a:latin typeface="Arial Black" pitchFamily="34" charset="0"/>
                <a:ea typeface="Calibri" pitchFamily="34" charset="0"/>
                <a:cs typeface="Calibri" pitchFamily="34" charset="0"/>
              </a:rPr>
              <a:t> Group Overview</a:t>
            </a:r>
          </a:p>
        </p:txBody>
      </p:sp>
    </p:spTree>
    <p:extLst>
      <p:ext uri="{BB962C8B-B14F-4D97-AF65-F5344CB8AC3E}">
        <p14:creationId xmlns:p14="http://schemas.microsoft.com/office/powerpoint/2010/main" val="385002149"/>
      </p:ext>
    </p:extLst>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up)">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P spid="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extLst>
              <p:ext uri="{D42A27DB-BD31-4B8C-83A1-F6EECF244321}">
                <p14:modId xmlns:p14="http://schemas.microsoft.com/office/powerpoint/2010/main" val="2945318909"/>
              </p:ext>
            </p:extLst>
          </p:nvPr>
        </p:nvGraphicFramePr>
        <p:xfrm>
          <a:off x="1060451" y="2055812"/>
          <a:ext cx="6407150" cy="39094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AutoShape 2" descr="Hom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 name="AutoShape 4" descr="Hom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 name="AutoShape 6" descr="Hom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6" name="Picture 5"/>
          <p:cNvPicPr>
            <a:picLocks noChangeAspect="1"/>
          </p:cNvPicPr>
          <p:nvPr/>
        </p:nvPicPr>
        <p:blipFill>
          <a:blip r:embed="rId7">
            <a:extLst>
              <a:ext uri="{BEBA8EAE-BF5A-486C-A8C5-ECC9F3942E4B}">
                <a14:imgProps xmlns:a14="http://schemas.microsoft.com/office/drawing/2010/main">
                  <a14:imgLayer r:embed="rId8">
                    <a14:imgEffect>
                      <a14:backgroundRemoval t="3182" b="89091" l="9607" r="100000">
                        <a14:foregroundMark x1="78603" y1="57727" x2="78603" y2="57727"/>
                      </a14:backgroundRemoval>
                    </a14:imgEffect>
                  </a14:imgLayer>
                </a14:imgProps>
              </a:ext>
              <a:ext uri="{28A0092B-C50C-407E-A947-70E740481C1C}">
                <a14:useLocalDpi xmlns:a14="http://schemas.microsoft.com/office/drawing/2010/main" val="0"/>
              </a:ext>
            </a:extLst>
          </a:blip>
          <a:stretch>
            <a:fillRect/>
          </a:stretch>
        </p:blipFill>
        <p:spPr>
          <a:xfrm>
            <a:off x="10045847" y="4567237"/>
            <a:ext cx="1784640" cy="1714501"/>
          </a:xfrm>
          <a:prstGeom prst="rect">
            <a:avLst/>
          </a:prstGeom>
          <a:effectLst>
            <a:innerShdw blurRad="63500" dist="50800" dir="13500000">
              <a:prstClr val="black">
                <a:alpha val="50000"/>
              </a:prstClr>
            </a:innerShdw>
          </a:effectLst>
        </p:spPr>
      </p:pic>
      <p:pic>
        <p:nvPicPr>
          <p:cNvPr id="7" name="Picture 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323482" y="4688680"/>
            <a:ext cx="1863651" cy="1319214"/>
          </a:xfrm>
          <a:prstGeom prst="rect">
            <a:avLst/>
          </a:prstGeom>
          <a:ln>
            <a:solidFill>
              <a:schemeClr val="tx1"/>
            </a:solidFill>
          </a:ln>
        </p:spPr>
      </p:pic>
      <p:pic>
        <p:nvPicPr>
          <p:cNvPr id="8" name="Picture 7"/>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323482" y="3264693"/>
            <a:ext cx="2717737" cy="1209675"/>
          </a:xfrm>
          <a:prstGeom prst="rect">
            <a:avLst/>
          </a:prstGeom>
          <a:ln>
            <a:solidFill>
              <a:schemeClr val="tx1"/>
            </a:solidFill>
          </a:ln>
        </p:spPr>
      </p:pic>
      <p:pic>
        <p:nvPicPr>
          <p:cNvPr id="9" name="Picture 8"/>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538915" y="1638299"/>
            <a:ext cx="2286870" cy="1489292"/>
          </a:xfrm>
          <a:prstGeom prst="rect">
            <a:avLst/>
          </a:prstGeom>
          <a:ln>
            <a:solidFill>
              <a:schemeClr val="tx1"/>
            </a:solidFill>
          </a:ln>
        </p:spPr>
      </p:pic>
      <p:sp>
        <p:nvSpPr>
          <p:cNvPr id="11" name="TextBox 10"/>
          <p:cNvSpPr txBox="1"/>
          <p:nvPr/>
        </p:nvSpPr>
        <p:spPr>
          <a:xfrm>
            <a:off x="3318094" y="548670"/>
            <a:ext cx="5400675" cy="523220"/>
          </a:xfrm>
          <a:prstGeom prst="rect">
            <a:avLst/>
          </a:prstGeom>
          <a:solidFill>
            <a:schemeClr val="accent2">
              <a:lumMod val="20000"/>
              <a:lumOff val="80000"/>
            </a:schemeClr>
          </a:solidFill>
          <a:ln>
            <a:solidFill>
              <a:schemeClr val="accent2"/>
            </a:solidFill>
          </a:ln>
          <a:effectLst>
            <a:glow rad="101600">
              <a:schemeClr val="accent4">
                <a:satMod val="175000"/>
                <a:alpha val="40000"/>
              </a:schemeClr>
            </a:glow>
            <a:outerShdw blurRad="50800" dist="38100" dir="2700000" algn="tl" rotWithShape="0">
              <a:prstClr val="black">
                <a:alpha val="40000"/>
              </a:prstClr>
            </a:outerShdw>
          </a:effectLst>
        </p:spPr>
        <p:style>
          <a:lnRef idx="1">
            <a:schemeClr val="accent1"/>
          </a:lnRef>
          <a:fillRef idx="2">
            <a:schemeClr val="accent1"/>
          </a:fillRef>
          <a:effectRef idx="1">
            <a:schemeClr val="accent1"/>
          </a:effectRef>
          <a:fontRef idx="minor">
            <a:schemeClr val="dk1"/>
          </a:fontRef>
        </p:style>
        <p:txBody>
          <a:bodyPr wrap="square" rtlCol="0">
            <a:spAutoFit/>
          </a:bodyPr>
          <a:lstStyle/>
          <a:p>
            <a:pPr algn="ctr"/>
            <a:r>
              <a:rPr lang="en-GB" sz="2800" smtClean="0">
                <a:solidFill>
                  <a:srgbClr val="C00000"/>
                </a:solidFill>
                <a:latin typeface="Arial Black" pitchFamily="34" charset="0"/>
              </a:rPr>
              <a:t>Key Products</a:t>
            </a:r>
            <a:endParaRPr lang="en-GB" sz="2800">
              <a:solidFill>
                <a:srgbClr val="C00000"/>
              </a:solidFill>
              <a:latin typeface="Arial Black" pitchFamily="34" charset="0"/>
            </a:endParaRPr>
          </a:p>
        </p:txBody>
      </p:sp>
    </p:spTree>
    <p:extLst>
      <p:ext uri="{BB962C8B-B14F-4D97-AF65-F5344CB8AC3E}">
        <p14:creationId xmlns:p14="http://schemas.microsoft.com/office/powerpoint/2010/main" val="1598656565"/>
      </p:ext>
    </p:extLst>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outVertic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up)">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P spid="1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102891" y="1437199"/>
            <a:ext cx="4469607" cy="46166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r>
              <a:rPr lang="en-GB" sz="2400" b="1" smtClean="0">
                <a:latin typeface="Arial Black" pitchFamily="34" charset="0"/>
              </a:rPr>
              <a:t>Sales and Cost Statistics</a:t>
            </a:r>
            <a:endParaRPr lang="en-GB" sz="2400" b="1">
              <a:latin typeface="Arial Black" pitchFamily="34" charset="0"/>
            </a:endParaRPr>
          </a:p>
        </p:txBody>
      </p:sp>
      <p:graphicFrame>
        <p:nvGraphicFramePr>
          <p:cNvPr id="2" name="Table 1"/>
          <p:cNvGraphicFramePr>
            <a:graphicFrameLocks noGrp="1"/>
          </p:cNvGraphicFramePr>
          <p:nvPr>
            <p:extLst>
              <p:ext uri="{D42A27DB-BD31-4B8C-83A1-F6EECF244321}">
                <p14:modId xmlns:p14="http://schemas.microsoft.com/office/powerpoint/2010/main" val="961896195"/>
              </p:ext>
            </p:extLst>
          </p:nvPr>
        </p:nvGraphicFramePr>
        <p:xfrm>
          <a:off x="2257425" y="2643188"/>
          <a:ext cx="7896225" cy="1824419"/>
        </p:xfrm>
        <a:graphic>
          <a:graphicData uri="http://schemas.openxmlformats.org/drawingml/2006/table">
            <a:tbl>
              <a:tblPr>
                <a:tableStyleId>{8A107856-5554-42FB-B03E-39F5DBC370BA}</a:tableStyleId>
              </a:tblPr>
              <a:tblGrid>
                <a:gridCol w="1262343"/>
                <a:gridCol w="1995207"/>
                <a:gridCol w="2362200"/>
                <a:gridCol w="2276475"/>
              </a:tblGrid>
              <a:tr h="842962">
                <a:tc>
                  <a:txBody>
                    <a:bodyPr/>
                    <a:lstStyle/>
                    <a:p>
                      <a:pPr algn="ctr" fontAlgn="ctr"/>
                      <a:r>
                        <a:rPr lang="en-GB" sz="1800" b="1" u="none" strike="noStrike">
                          <a:effectLst/>
                          <a:latin typeface="Times New Roman" pitchFamily="18" charset="0"/>
                          <a:cs typeface="Times New Roman" pitchFamily="18" charset="0"/>
                        </a:rPr>
                        <a:t>Year</a:t>
                      </a:r>
                      <a:endParaRPr lang="en-GB" sz="1800" b="1" i="0" u="none" strike="noStrike">
                        <a:solidFill>
                          <a:srgbClr val="000000"/>
                        </a:solidFill>
                        <a:effectLst/>
                        <a:latin typeface="Times New Roman" pitchFamily="18" charset="0"/>
                        <a:cs typeface="Times New Roman"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1E6FF"/>
                    </a:solidFill>
                  </a:tcPr>
                </a:tc>
                <a:tc>
                  <a:txBody>
                    <a:bodyPr/>
                    <a:lstStyle/>
                    <a:p>
                      <a:pPr algn="ctr" fontAlgn="ctr"/>
                      <a:r>
                        <a:rPr lang="en-GB" sz="1800" b="1" u="none" strike="noStrike">
                          <a:effectLst/>
                          <a:latin typeface="Times New Roman" pitchFamily="18" charset="0"/>
                          <a:cs typeface="Times New Roman" pitchFamily="18" charset="0"/>
                        </a:rPr>
                        <a:t>Revenue (BDT in Million)</a:t>
                      </a:r>
                      <a:endParaRPr lang="en-GB" sz="1800" b="1" i="0" u="none" strike="noStrike">
                        <a:solidFill>
                          <a:srgbClr val="000000"/>
                        </a:solidFill>
                        <a:effectLst/>
                        <a:latin typeface="Times New Roman" pitchFamily="18" charset="0"/>
                        <a:cs typeface="Times New Roman"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1E6FF"/>
                    </a:solidFill>
                  </a:tcPr>
                </a:tc>
                <a:tc>
                  <a:txBody>
                    <a:bodyPr/>
                    <a:lstStyle/>
                    <a:p>
                      <a:pPr algn="ctr" fontAlgn="ctr"/>
                      <a:r>
                        <a:rPr lang="en-GB" sz="1800" b="1" u="none" strike="noStrike">
                          <a:effectLst/>
                          <a:latin typeface="Times New Roman" pitchFamily="18" charset="0"/>
                          <a:cs typeface="Times New Roman" pitchFamily="18" charset="0"/>
                        </a:rPr>
                        <a:t>Cost of Goods Sold (BDT)</a:t>
                      </a:r>
                      <a:endParaRPr lang="en-GB" sz="1800" b="1" i="0" u="none" strike="noStrike">
                        <a:solidFill>
                          <a:srgbClr val="000000"/>
                        </a:solidFill>
                        <a:effectLst/>
                        <a:latin typeface="Times New Roman" pitchFamily="18" charset="0"/>
                        <a:cs typeface="Times New Roman"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1E6FF"/>
                    </a:solidFill>
                  </a:tcPr>
                </a:tc>
                <a:tc>
                  <a:txBody>
                    <a:bodyPr/>
                    <a:lstStyle/>
                    <a:p>
                      <a:pPr algn="ctr" fontAlgn="ctr"/>
                      <a:r>
                        <a:rPr lang="en-GB" sz="1800" b="1" u="none" strike="noStrike">
                          <a:effectLst/>
                          <a:latin typeface="Times New Roman" pitchFamily="18" charset="0"/>
                          <a:cs typeface="Times New Roman" pitchFamily="18" charset="0"/>
                        </a:rPr>
                        <a:t>Profit (BDT)</a:t>
                      </a:r>
                      <a:endParaRPr lang="en-GB" sz="1800" b="1" i="0" u="none" strike="noStrike">
                        <a:solidFill>
                          <a:srgbClr val="000000"/>
                        </a:solidFill>
                        <a:effectLst/>
                        <a:latin typeface="Times New Roman" pitchFamily="18" charset="0"/>
                        <a:cs typeface="Times New Roman"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1E6FF"/>
                    </a:solidFill>
                  </a:tcPr>
                </a:tc>
              </a:tr>
              <a:tr h="504825">
                <a:tc>
                  <a:txBody>
                    <a:bodyPr/>
                    <a:lstStyle/>
                    <a:p>
                      <a:pPr algn="ctr" fontAlgn="ctr"/>
                      <a:r>
                        <a:rPr lang="en-GB" sz="1800" u="none" strike="noStrike">
                          <a:effectLst/>
                          <a:latin typeface="Times New Roman" pitchFamily="18" charset="0"/>
                          <a:cs typeface="Times New Roman" pitchFamily="18" charset="0"/>
                        </a:rPr>
                        <a:t>2022</a:t>
                      </a:r>
                      <a:endParaRPr lang="en-GB" sz="1800" b="0" i="0" u="none" strike="noStrike">
                        <a:solidFill>
                          <a:srgbClr val="000000"/>
                        </a:solidFill>
                        <a:effectLst/>
                        <a:latin typeface="Times New Roman" pitchFamily="18" charset="0"/>
                        <a:cs typeface="Times New Roman"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ctr"/>
                      <a:r>
                        <a:rPr lang="en-GB" sz="1800" u="none" strike="noStrike">
                          <a:effectLst/>
                          <a:latin typeface="Times New Roman" pitchFamily="18" charset="0"/>
                          <a:cs typeface="Times New Roman" pitchFamily="18" charset="0"/>
                        </a:rPr>
                        <a:t>500</a:t>
                      </a:r>
                      <a:endParaRPr lang="en-GB" sz="1800" b="0" i="0" u="none" strike="noStrike">
                        <a:solidFill>
                          <a:srgbClr val="000000"/>
                        </a:solidFill>
                        <a:effectLst/>
                        <a:latin typeface="Times New Roman" pitchFamily="18" charset="0"/>
                        <a:cs typeface="Times New Roman"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ctr"/>
                      <a:r>
                        <a:rPr lang="en-GB" sz="1800" u="none" strike="noStrike">
                          <a:effectLst/>
                          <a:latin typeface="Times New Roman" pitchFamily="18" charset="0"/>
                          <a:cs typeface="Times New Roman" pitchFamily="18" charset="0"/>
                        </a:rPr>
                        <a:t>350</a:t>
                      </a:r>
                      <a:endParaRPr lang="en-GB" sz="1800" b="0" i="0" u="none" strike="noStrike">
                        <a:solidFill>
                          <a:srgbClr val="000000"/>
                        </a:solidFill>
                        <a:effectLst/>
                        <a:latin typeface="Times New Roman" pitchFamily="18" charset="0"/>
                        <a:cs typeface="Times New Roman"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ctr"/>
                      <a:r>
                        <a:rPr lang="en-GB" sz="1800" u="none" strike="noStrike">
                          <a:effectLst/>
                          <a:latin typeface="Times New Roman" pitchFamily="18" charset="0"/>
                          <a:cs typeface="Times New Roman" pitchFamily="18" charset="0"/>
                        </a:rPr>
                        <a:t>150</a:t>
                      </a:r>
                      <a:endParaRPr lang="en-GB" sz="1800" b="0" i="0" u="none" strike="noStrike">
                        <a:solidFill>
                          <a:srgbClr val="000000"/>
                        </a:solidFill>
                        <a:effectLst/>
                        <a:latin typeface="Times New Roman" pitchFamily="18" charset="0"/>
                        <a:cs typeface="Times New Roman"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476632">
                <a:tc>
                  <a:txBody>
                    <a:bodyPr/>
                    <a:lstStyle/>
                    <a:p>
                      <a:pPr algn="ctr" fontAlgn="ctr"/>
                      <a:r>
                        <a:rPr lang="en-GB" sz="1800" u="none" strike="noStrike">
                          <a:effectLst/>
                          <a:latin typeface="Times New Roman" pitchFamily="18" charset="0"/>
                          <a:cs typeface="Times New Roman" pitchFamily="18" charset="0"/>
                        </a:rPr>
                        <a:t>2023</a:t>
                      </a:r>
                      <a:endParaRPr lang="en-GB" sz="1800" b="0" i="0" u="none" strike="noStrike">
                        <a:solidFill>
                          <a:srgbClr val="000000"/>
                        </a:solidFill>
                        <a:effectLst/>
                        <a:latin typeface="Times New Roman" pitchFamily="18" charset="0"/>
                        <a:cs typeface="Times New Roman"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ctr"/>
                      <a:r>
                        <a:rPr lang="en-GB" sz="1800" u="none" strike="noStrike">
                          <a:effectLst/>
                          <a:latin typeface="Times New Roman" pitchFamily="18" charset="0"/>
                          <a:cs typeface="Times New Roman" pitchFamily="18" charset="0"/>
                        </a:rPr>
                        <a:t>550</a:t>
                      </a:r>
                      <a:endParaRPr lang="en-GB" sz="1800" b="0" i="0" u="none" strike="noStrike">
                        <a:solidFill>
                          <a:srgbClr val="000000"/>
                        </a:solidFill>
                        <a:effectLst/>
                        <a:latin typeface="Times New Roman" pitchFamily="18" charset="0"/>
                        <a:cs typeface="Times New Roman"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ctr"/>
                      <a:r>
                        <a:rPr lang="en-GB" sz="1800" u="none" strike="noStrike">
                          <a:effectLst/>
                          <a:latin typeface="Times New Roman" pitchFamily="18" charset="0"/>
                          <a:cs typeface="Times New Roman" pitchFamily="18" charset="0"/>
                        </a:rPr>
                        <a:t>375</a:t>
                      </a:r>
                      <a:endParaRPr lang="en-GB" sz="1800" b="0" i="0" u="none" strike="noStrike">
                        <a:solidFill>
                          <a:srgbClr val="000000"/>
                        </a:solidFill>
                        <a:effectLst/>
                        <a:latin typeface="Times New Roman" pitchFamily="18" charset="0"/>
                        <a:cs typeface="Times New Roman"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ctr"/>
                      <a:r>
                        <a:rPr lang="en-GB" sz="1800" u="none" strike="noStrike">
                          <a:effectLst/>
                          <a:latin typeface="Times New Roman" pitchFamily="18" charset="0"/>
                          <a:cs typeface="Times New Roman" pitchFamily="18" charset="0"/>
                        </a:rPr>
                        <a:t>175</a:t>
                      </a:r>
                      <a:endParaRPr lang="en-GB" sz="1800" b="0" i="0" u="none" strike="noStrike">
                        <a:solidFill>
                          <a:srgbClr val="000000"/>
                        </a:solidFill>
                        <a:effectLst/>
                        <a:latin typeface="Times New Roman" pitchFamily="18" charset="0"/>
                        <a:cs typeface="Times New Roman" pitchFamily="18"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Tree>
    <p:extLst>
      <p:ext uri="{BB962C8B-B14F-4D97-AF65-F5344CB8AC3E}">
        <p14:creationId xmlns:p14="http://schemas.microsoft.com/office/powerpoint/2010/main" val="1181449278"/>
      </p:ext>
    </p:extLst>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007515" y="1160973"/>
            <a:ext cx="6717509" cy="369332"/>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r>
              <a:rPr lang="en-GB" b="1">
                <a:latin typeface="Arial Black" pitchFamily="34" charset="0"/>
              </a:rPr>
              <a:t>Financial Performance Overview (2022-2023)</a:t>
            </a:r>
            <a:endParaRPr lang="en-GB" b="1">
              <a:latin typeface="Arial Black" pitchFamily="34" charset="0"/>
            </a:endParaRPr>
          </a:p>
        </p:txBody>
      </p:sp>
      <p:graphicFrame>
        <p:nvGraphicFramePr>
          <p:cNvPr id="4" name="Chart 3"/>
          <p:cNvGraphicFramePr>
            <a:graphicFrameLocks/>
          </p:cNvGraphicFramePr>
          <p:nvPr>
            <p:extLst>
              <p:ext uri="{D42A27DB-BD31-4B8C-83A1-F6EECF244321}">
                <p14:modId xmlns:p14="http://schemas.microsoft.com/office/powerpoint/2010/main" val="2663468675"/>
              </p:ext>
            </p:extLst>
          </p:nvPr>
        </p:nvGraphicFramePr>
        <p:xfrm>
          <a:off x="3007515" y="1990724"/>
          <a:ext cx="6621069" cy="390525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270279608"/>
      </p:ext>
    </p:extLst>
  </p:cSld>
  <p:clrMapOvr>
    <a:masterClrMapping/>
  </p:clrMapOvr>
  <mc:AlternateContent xmlns:mc="http://schemas.openxmlformats.org/markup-compatibility/2006">
    <mc:Choice xmlns:p14="http://schemas.microsoft.com/office/powerpoint/2010/main" Requires="p14">
      <p:transition p14:dur="0" advTm="2000"/>
    </mc:Choice>
    <mc:Fallback>
      <p:transition advTm="2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1+#ppt_w/2"/>
                                          </p:val>
                                        </p:tav>
                                        <p:tav tm="100000">
                                          <p:val>
                                            <p:strVal val="#ppt_x"/>
                                          </p:val>
                                        </p:tav>
                                      </p:tavLst>
                                    </p:anim>
                                    <p:anim calcmode="lin" valueType="num">
                                      <p:cBhvr additive="base">
                                        <p:cTn id="13"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Graphic spid="4"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extLst>
              <p:ext uri="{D42A27DB-BD31-4B8C-83A1-F6EECF244321}">
                <p14:modId xmlns:p14="http://schemas.microsoft.com/office/powerpoint/2010/main" val="2460948420"/>
              </p:ext>
            </p:extLst>
          </p:nvPr>
        </p:nvGraphicFramePr>
        <p:xfrm>
          <a:off x="2198288" y="1976966"/>
          <a:ext cx="8035925" cy="40142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p:cNvSpPr txBox="1"/>
          <p:nvPr/>
        </p:nvSpPr>
        <p:spPr>
          <a:xfrm>
            <a:off x="3424235" y="1245683"/>
            <a:ext cx="5698333" cy="40011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r>
              <a:rPr lang="en-GB" sz="2000">
                <a:latin typeface="Arial Black" pitchFamily="34" charset="0"/>
              </a:rPr>
              <a:t>Corporate Social Responsibility </a:t>
            </a:r>
            <a:r>
              <a:rPr lang="en-GB" sz="2000" smtClean="0">
                <a:latin typeface="Arial Black" pitchFamily="34" charset="0"/>
              </a:rPr>
              <a:t>(CSR)</a:t>
            </a:r>
            <a:endParaRPr lang="en-GB" sz="2000" b="1">
              <a:latin typeface="Arial Black" pitchFamily="34" charset="0"/>
            </a:endParaRPr>
          </a:p>
        </p:txBody>
      </p:sp>
    </p:spTree>
    <p:extLst>
      <p:ext uri="{BB962C8B-B14F-4D97-AF65-F5344CB8AC3E}">
        <p14:creationId xmlns:p14="http://schemas.microsoft.com/office/powerpoint/2010/main" val="3750853744"/>
      </p:ext>
    </p:extLst>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947984" y="824491"/>
            <a:ext cx="6986591" cy="400110"/>
          </a:xfrm>
          <a:prstGeom prst="rect">
            <a:avLst/>
          </a:prstGeom>
          <a:noFill/>
          <a:ln>
            <a:noFill/>
          </a:ln>
        </p:spPr>
        <p:style>
          <a:lnRef idx="2">
            <a:schemeClr val="dk1">
              <a:shade val="50000"/>
            </a:schemeClr>
          </a:lnRef>
          <a:fillRef idx="1">
            <a:schemeClr val="dk1"/>
          </a:fillRef>
          <a:effectRef idx="0">
            <a:schemeClr val="dk1"/>
          </a:effectRef>
          <a:fontRef idx="minor">
            <a:schemeClr val="lt1"/>
          </a:fontRef>
        </p:style>
        <p:txBody>
          <a:bodyPr wrap="square" rtlCol="0">
            <a:spAutoFit/>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p>
            <a:pPr algn="ctr"/>
            <a:r>
              <a:rPr lang="en-GB" sz="2000" b="1" cap="all" smtClean="0">
                <a:ln w="0"/>
                <a:solidFill>
                  <a:srgbClr val="FF0000"/>
                </a:solidFill>
                <a:effectLst>
                  <a:reflection blurRad="12700" stA="50000" endPos="50000" dist="5000" dir="5400000" sy="-100000" rotWithShape="0"/>
                </a:effectLst>
                <a:latin typeface="Arial Black" pitchFamily="34" charset="0"/>
              </a:rPr>
              <a:t>Bashundhara LP Gas Documentary vedio</a:t>
            </a:r>
            <a:endParaRPr lang="en-GB" sz="2000" b="1" cap="all">
              <a:ln w="0"/>
              <a:solidFill>
                <a:srgbClr val="FF0000"/>
              </a:solidFill>
              <a:effectLst>
                <a:reflection blurRad="12700" stA="50000" endPos="50000" dist="5000" dir="5400000" sy="-100000" rotWithShape="0"/>
              </a:effectLst>
              <a:latin typeface="Arial Black" pitchFamily="34" charset="0"/>
            </a:endParaRPr>
          </a:p>
        </p:txBody>
      </p:sp>
      <p:pic>
        <p:nvPicPr>
          <p:cNvPr id="2" name="trim_trim_trim_trim_Bashundhara_LP_Gas_Documentary(720p)  fbe63cc6_c6_c3.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469353" y="1423986"/>
            <a:ext cx="7899400" cy="4443414"/>
          </a:xfrm>
          <a:prstGeom prst="rect">
            <a:avLst/>
          </a:prstGeom>
        </p:spPr>
      </p:pic>
    </p:spTree>
    <p:extLst>
      <p:ext uri="{BB962C8B-B14F-4D97-AF65-F5344CB8AC3E}">
        <p14:creationId xmlns:p14="http://schemas.microsoft.com/office/powerpoint/2010/main" val="2536649997"/>
      </p:ext>
    </p:extLst>
  </p:cSld>
  <p:clrMapOvr>
    <a:masterClrMapping/>
  </p:clrMapOvr>
  <p:transition spd="slow" advTm="2000">
    <p:wipe/>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340173" y="980554"/>
            <a:ext cx="3211116" cy="46166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r>
              <a:rPr lang="en-GB" sz="2400" b="1" smtClean="0">
                <a:latin typeface="Arial Black" pitchFamily="34" charset="0"/>
              </a:rPr>
              <a:t>Mision</a:t>
            </a:r>
            <a:endParaRPr lang="en-GB" sz="2400" b="1">
              <a:latin typeface="Arial Black" pitchFamily="34" charset="0"/>
            </a:endParaRPr>
          </a:p>
        </p:txBody>
      </p:sp>
      <p:sp>
        <p:nvSpPr>
          <p:cNvPr id="5" name="Flowchart: Process 4"/>
          <p:cNvSpPr/>
          <p:nvPr/>
        </p:nvSpPr>
        <p:spPr>
          <a:xfrm>
            <a:off x="1935956" y="1600760"/>
            <a:ext cx="4019550" cy="4448175"/>
          </a:xfrm>
          <a:prstGeom prst="flowChartProcess">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GB">
                <a:latin typeface="Times New Roman" pitchFamily="18" charset="0"/>
                <a:cs typeface="Times New Roman" pitchFamily="18" charset="0"/>
              </a:rPr>
              <a:t>Bashundhara Group believes in serving the people and the country; not only in doing business and making profit. It had come into existence with that belief and adopted. For the People, for the Country as its care them.The Group has reached out to many poor and underprivileged people through different philanthropic services and it wants to expand them across the country for the welfare of the people and development of the country.</a:t>
            </a:r>
          </a:p>
        </p:txBody>
      </p:sp>
      <p:sp>
        <p:nvSpPr>
          <p:cNvPr id="4" name="TextBox 3"/>
          <p:cNvSpPr txBox="1"/>
          <p:nvPr/>
        </p:nvSpPr>
        <p:spPr>
          <a:xfrm>
            <a:off x="6971111" y="980552"/>
            <a:ext cx="3036092" cy="46166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r>
              <a:rPr lang="en-GB" sz="2400" b="1" smtClean="0">
                <a:latin typeface="Arial Black" pitchFamily="34" charset="0"/>
              </a:rPr>
              <a:t>Vision</a:t>
            </a:r>
            <a:endParaRPr lang="en-GB" sz="2400" b="1">
              <a:latin typeface="Arial Black" pitchFamily="34" charset="0"/>
            </a:endParaRPr>
          </a:p>
        </p:txBody>
      </p:sp>
      <p:sp>
        <p:nvSpPr>
          <p:cNvPr id="6" name="Flowchart: Process 5"/>
          <p:cNvSpPr/>
          <p:nvPr/>
        </p:nvSpPr>
        <p:spPr>
          <a:xfrm>
            <a:off x="6479382" y="1600760"/>
            <a:ext cx="4019550" cy="4448175"/>
          </a:xfrm>
          <a:prstGeom prst="flowChartProcess">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GB">
                <a:latin typeface="Times New Roman" pitchFamily="18" charset="0"/>
                <a:cs typeface="Times New Roman" pitchFamily="18" charset="0"/>
              </a:rPr>
              <a:t>Bashundhara Group has already become one of the largest corglomerates and the leader in many areas of business and industry in Bangladesh. It wishes to go far ahead from where it is now. The group wants to be the largest business house of the country and the biggest contributor, from the private sector, to the economics and social development. It also wishes to bring more and more people under job and thus become the largest employer in the private sector.</a:t>
            </a:r>
          </a:p>
        </p:txBody>
      </p:sp>
    </p:spTree>
    <p:extLst>
      <p:ext uri="{BB962C8B-B14F-4D97-AF65-F5344CB8AC3E}">
        <p14:creationId xmlns:p14="http://schemas.microsoft.com/office/powerpoint/2010/main" val="2250045460"/>
      </p:ext>
    </p:extLst>
  </p:cSld>
  <p:clrMapOvr>
    <a:masterClrMapping/>
  </p:clrMapOvr>
  <p:transition spd="slow" advTm="20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outVertic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down)">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4" grpId="0" animBg="1"/>
      <p:bldP spid="6" grpId="0" animBg="1"/>
    </p:bld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Trek">
  <a:themeElements>
    <a:clrScheme name="Trek">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Trek">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blipFill>
          <a:blip xmlns:r="http://schemas.openxmlformats.org/officeDocument/2006/relationships" r:embed="rId1">
            <a:duotone>
              <a:schemeClr val="phClr">
                <a:shade val="90000"/>
                <a:satMod val="150000"/>
              </a:schemeClr>
              <a:schemeClr val="phClr">
                <a:tint val="88000"/>
                <a:satMod val="105000"/>
              </a:schemeClr>
            </a:duotone>
          </a:blip>
          <a:tile tx="0" ty="0" sx="95000" sy="95000" flip="none" algn="t"/>
        </a:blipFill>
        <a:blipFill>
          <a:blip xmlns:r="http://schemas.openxmlformats.org/officeDocument/2006/relationships" r:embed="rId2">
            <a:duotone>
              <a:schemeClr val="phClr">
                <a:shade val="30000"/>
                <a:satMod val="455000"/>
              </a:schemeClr>
              <a:schemeClr val="phClr">
                <a:tint val="95000"/>
                <a:satMod val="120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Background xmlns="71af3243-3dd4-4a8d-8c0d-dd76da1f02a5">false</Background>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A0FE134-9032-4C7F-BC57-C7DE3F833363}">
  <ds:schemaRefs>
    <ds:schemaRef ds:uri="http://purl.org/dc/elements/1.1/"/>
    <ds:schemaRef ds:uri="http://schemas.microsoft.com/office/2006/metadata/properties"/>
    <ds:schemaRef ds:uri="http://schemas.microsoft.com/sharepoint/v3"/>
    <ds:schemaRef ds:uri="230e9df3-be65-4c73-a93b-d1236ebd677e"/>
    <ds:schemaRef ds:uri="http://purl.org/dc/terms/"/>
    <ds:schemaRef ds:uri="http://schemas.openxmlformats.org/package/2006/metadata/core-properties"/>
    <ds:schemaRef ds:uri="16c05727-aa75-4e4a-9b5f-8a80a1165891"/>
    <ds:schemaRef ds:uri="http://schemas.microsoft.com/office/2006/documentManagement/types"/>
    <ds:schemaRef ds:uri="http://schemas.microsoft.com/office/infopath/2007/PartnerControls"/>
    <ds:schemaRef ds:uri="71af3243-3dd4-4a8d-8c0d-dd76da1f02a5"/>
    <ds:schemaRef ds:uri="http://www.w3.org/XML/1998/namespace"/>
    <ds:schemaRef ds:uri="http://purl.org/dc/dcmitype/"/>
  </ds:schemaRefs>
</ds:datastoreItem>
</file>

<file path=customXml/itemProps2.xml><?xml version="1.0" encoding="utf-8"?>
<ds:datastoreItem xmlns:ds="http://schemas.openxmlformats.org/officeDocument/2006/customXml" ds:itemID="{36D24F1A-6251-4B9A-A918-7D6F3A8F7E2A}">
  <ds:schemaRefs>
    <ds:schemaRef ds:uri="http://schemas.microsoft.com/sharepoint/v3/contenttype/forms"/>
  </ds:schemaRefs>
</ds:datastoreItem>
</file>

<file path=customXml/itemProps3.xml><?xml version="1.0" encoding="utf-8"?>
<ds:datastoreItem xmlns:ds="http://schemas.openxmlformats.org/officeDocument/2006/customXml" ds:itemID="{A8A8ECD1-788F-484B-9043-D957FCFDF1F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Trek</Template>
  <TotalTime>0</TotalTime>
  <Words>394</Words>
  <Application>Microsoft Office PowerPoint</Application>
  <PresentationFormat>Custom</PresentationFormat>
  <Paragraphs>56</Paragraphs>
  <Slides>11</Slides>
  <Notes>1</Notes>
  <HiddenSlides>0</HiddenSlides>
  <MMClips>1</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Trek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2023-12-20T08:12:12Z</dcterms:created>
  <dcterms:modified xsi:type="dcterms:W3CDTF">2024-12-06T19:05:29Z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